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326" r:id="rId6"/>
    <p:sldId id="323" r:id="rId7"/>
    <p:sldId id="327" r:id="rId8"/>
    <p:sldId id="328" r:id="rId9"/>
    <p:sldId id="329" r:id="rId10"/>
    <p:sldId id="330" r:id="rId11"/>
    <p:sldId id="319" r:id="rId12"/>
    <p:sldId id="320"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66" autoAdjust="0"/>
    <p:restoredTop sz="75311" autoAdjust="0"/>
  </p:normalViewPr>
  <p:slideViewPr>
    <p:cSldViewPr>
      <p:cViewPr varScale="1">
        <p:scale>
          <a:sx n="70" d="100"/>
          <a:sy n="70" d="100"/>
        </p:scale>
        <p:origin x="175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6183B7-3BDF-4BD7-9DBC-88C3B432C388}" type="datetimeFigureOut">
              <a:rPr lang="en-US" smtClean="0"/>
              <a:t>8/3/2021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49958-3B71-4319-9F4F-7EDF5D560F1F}" type="slidenum">
              <a:rPr lang="en-US" smtClean="0"/>
              <a:t>‹#›</a:t>
            </a:fld>
            <a:endParaRPr lang="en-US"/>
          </a:p>
        </p:txBody>
      </p:sp>
    </p:spTree>
    <p:extLst>
      <p:ext uri="{BB962C8B-B14F-4D97-AF65-F5344CB8AC3E}">
        <p14:creationId xmlns:p14="http://schemas.microsoft.com/office/powerpoint/2010/main" val="3441517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1</a:t>
            </a:fld>
            <a:endParaRPr lang="en-US"/>
          </a:p>
        </p:txBody>
      </p:sp>
    </p:spTree>
    <p:extLst>
      <p:ext uri="{BB962C8B-B14F-4D97-AF65-F5344CB8AC3E}">
        <p14:creationId xmlns:p14="http://schemas.microsoft.com/office/powerpoint/2010/main" val="1555509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2</a:t>
            </a:fld>
            <a:endParaRPr lang="en-US"/>
          </a:p>
        </p:txBody>
      </p:sp>
    </p:spTree>
    <p:extLst>
      <p:ext uri="{BB962C8B-B14F-4D97-AF65-F5344CB8AC3E}">
        <p14:creationId xmlns:p14="http://schemas.microsoft.com/office/powerpoint/2010/main" val="707809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3</a:t>
            </a:fld>
            <a:endParaRPr lang="en-US"/>
          </a:p>
        </p:txBody>
      </p:sp>
    </p:spTree>
    <p:extLst>
      <p:ext uri="{BB962C8B-B14F-4D97-AF65-F5344CB8AC3E}">
        <p14:creationId xmlns:p14="http://schemas.microsoft.com/office/powerpoint/2010/main" val="1332914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4</a:t>
            </a:fld>
            <a:endParaRPr lang="en-US"/>
          </a:p>
        </p:txBody>
      </p:sp>
    </p:spTree>
    <p:extLst>
      <p:ext uri="{BB962C8B-B14F-4D97-AF65-F5344CB8AC3E}">
        <p14:creationId xmlns:p14="http://schemas.microsoft.com/office/powerpoint/2010/main" val="687479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5</a:t>
            </a:fld>
            <a:endParaRPr lang="en-US"/>
          </a:p>
        </p:txBody>
      </p:sp>
    </p:spTree>
    <p:extLst>
      <p:ext uri="{BB962C8B-B14F-4D97-AF65-F5344CB8AC3E}">
        <p14:creationId xmlns:p14="http://schemas.microsoft.com/office/powerpoint/2010/main" val="2363820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6</a:t>
            </a:fld>
            <a:endParaRPr lang="en-US"/>
          </a:p>
        </p:txBody>
      </p:sp>
    </p:spTree>
    <p:extLst>
      <p:ext uri="{BB962C8B-B14F-4D97-AF65-F5344CB8AC3E}">
        <p14:creationId xmlns:p14="http://schemas.microsoft.com/office/powerpoint/2010/main" val="3222109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7</a:t>
            </a:fld>
            <a:endParaRPr lang="en-US"/>
          </a:p>
        </p:txBody>
      </p:sp>
    </p:spTree>
    <p:extLst>
      <p:ext uri="{BB962C8B-B14F-4D97-AF65-F5344CB8AC3E}">
        <p14:creationId xmlns:p14="http://schemas.microsoft.com/office/powerpoint/2010/main" val="2555235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8</a:t>
            </a:fld>
            <a:endParaRPr lang="en-US"/>
          </a:p>
        </p:txBody>
      </p:sp>
    </p:spTree>
    <p:extLst>
      <p:ext uri="{BB962C8B-B14F-4D97-AF65-F5344CB8AC3E}">
        <p14:creationId xmlns:p14="http://schemas.microsoft.com/office/powerpoint/2010/main" val="3318859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49958-3B71-4319-9F4F-7EDF5D560F1F}" type="slidenum">
              <a:rPr lang="en-US" smtClean="0"/>
              <a:t>9</a:t>
            </a:fld>
            <a:endParaRPr lang="en-US"/>
          </a:p>
        </p:txBody>
      </p:sp>
    </p:spTree>
    <p:extLst>
      <p:ext uri="{BB962C8B-B14F-4D97-AF65-F5344CB8AC3E}">
        <p14:creationId xmlns:p14="http://schemas.microsoft.com/office/powerpoint/2010/main" val="2557450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920240"/>
            <a:ext cx="7315200" cy="1203960"/>
          </a:xfrm>
        </p:spPr>
        <p:txBody>
          <a:bodyPr anchor="b" anchorCtr="0">
            <a:normAutofit/>
          </a:bodyPr>
          <a:lstStyle>
            <a:lvl1pPr algn="ctr">
              <a:defRPr sz="3200" b="1" baseline="0">
                <a:solidFill>
                  <a:schemeClr val="tx2"/>
                </a:solidFill>
              </a:defRPr>
            </a:lvl1pPr>
          </a:lstStyle>
          <a:p>
            <a:r>
              <a:rPr lang="en-US" dirty="0" smtClean="0"/>
              <a:t>Title</a:t>
            </a:r>
            <a:endParaRPr lang="en-US" dirty="0"/>
          </a:p>
        </p:txBody>
      </p:sp>
      <p:sp>
        <p:nvSpPr>
          <p:cNvPr id="3" name="Subtitle 2"/>
          <p:cNvSpPr>
            <a:spLocks noGrp="1"/>
          </p:cNvSpPr>
          <p:nvPr>
            <p:ph type="subTitle" idx="1" hasCustomPrompt="1"/>
          </p:nvPr>
        </p:nvSpPr>
        <p:spPr>
          <a:xfrm>
            <a:off x="914400" y="4001140"/>
            <a:ext cx="7315200" cy="1598919"/>
          </a:xfrm>
        </p:spPr>
        <p:txBody>
          <a:bodyPr>
            <a:normAutofit/>
          </a:bodyPr>
          <a:lstStyle>
            <a:lvl1pPr marL="0" indent="0" algn="ctr">
              <a:spcBef>
                <a:spcPts val="0"/>
              </a:spcBef>
              <a:buNone/>
              <a:defRPr sz="2400"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a:t>
            </a:r>
          </a:p>
          <a:p>
            <a:r>
              <a:rPr lang="en-US" dirty="0" smtClean="0"/>
              <a:t>Teacher</a:t>
            </a:r>
          </a:p>
          <a:p>
            <a:r>
              <a:rPr lang="en-US" dirty="0" smtClean="0"/>
              <a:t>Class</a:t>
            </a:r>
          </a:p>
          <a:p>
            <a:r>
              <a:rPr lang="en-US" dirty="0" smtClean="0"/>
              <a:t>Day Month Year</a:t>
            </a:r>
          </a:p>
        </p:txBody>
      </p:sp>
      <p:sp>
        <p:nvSpPr>
          <p:cNvPr id="6" name="Rectangle 5"/>
          <p:cNvSpPr/>
          <p:nvPr/>
        </p:nvSpPr>
        <p:spPr>
          <a:xfrm>
            <a:off x="0" y="6583680"/>
            <a:ext cx="64008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400800" y="6583680"/>
            <a:ext cx="1371600" cy="274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1" name="Rectangle 10"/>
          <p:cNvSpPr/>
          <p:nvPr/>
        </p:nvSpPr>
        <p:spPr>
          <a:xfrm>
            <a:off x="7772400" y="6583680"/>
            <a:ext cx="68580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458200" y="6583680"/>
            <a:ext cx="228600"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686800" y="6583680"/>
            <a:ext cx="45720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7600" y="5814700"/>
            <a:ext cx="1828800" cy="662299"/>
          </a:xfrm>
          <a:prstGeom prst="rect">
            <a:avLst/>
          </a:prstGeom>
        </p:spPr>
      </p:pic>
    </p:spTree>
    <p:extLst>
      <p:ext uri="{BB962C8B-B14F-4D97-AF65-F5344CB8AC3E}">
        <p14:creationId xmlns:p14="http://schemas.microsoft.com/office/powerpoint/2010/main" val="359892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772400" cy="548640"/>
          </a:xfrm>
        </p:spPr>
        <p:txBody>
          <a:bodyPr/>
          <a:lstStyle>
            <a:lvl1pPr>
              <a:defRPr baseline="0"/>
            </a:lvl1pPr>
          </a:lstStyle>
          <a:p>
            <a:r>
              <a:rPr lang="en-US" dirty="0" smtClean="0"/>
              <a:t>SLIDE TITLE</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29600" y="50292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12"/>
          <p:cNvSpPr>
            <a:spLocks noGrp="1"/>
          </p:cNvSpPr>
          <p:nvPr>
            <p:ph sz="quarter" idx="12"/>
          </p:nvPr>
        </p:nvSpPr>
        <p:spPr>
          <a:xfrm>
            <a:off x="685800" y="146304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Rectangle 11"/>
          <p:cNvSpPr/>
          <p:nvPr/>
        </p:nvSpPr>
        <p:spPr>
          <a:xfrm>
            <a:off x="0" y="6583680"/>
            <a:ext cx="64008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400800" y="6583680"/>
            <a:ext cx="1371600" cy="274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5" name="Rectangle 14"/>
          <p:cNvSpPr/>
          <p:nvPr/>
        </p:nvSpPr>
        <p:spPr>
          <a:xfrm>
            <a:off x="7772400" y="6583680"/>
            <a:ext cx="68580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458200" y="6583680"/>
            <a:ext cx="228600"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686800" y="6583680"/>
            <a:ext cx="45720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992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and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772400" cy="548640"/>
          </a:xfrm>
        </p:spPr>
        <p:txBody>
          <a:bodyPr/>
          <a:lstStyle>
            <a:lvl1pPr>
              <a:defRPr/>
            </a:lvl1pPr>
          </a:lstStyle>
          <a:p>
            <a:r>
              <a:rPr lang="en-US" dirty="0" smtClean="0"/>
              <a:t>SLIDE TITLE</a:t>
            </a:r>
            <a:endParaRPr lang="en-US"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29600" y="50292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15" name="Picture Placeholder 4"/>
          <p:cNvSpPr>
            <a:spLocks noGrp="1"/>
          </p:cNvSpPr>
          <p:nvPr>
            <p:ph type="pic" sz="quarter" idx="12" hasCustomPrompt="1"/>
          </p:nvPr>
        </p:nvSpPr>
        <p:spPr>
          <a:xfrm>
            <a:off x="4983480" y="1463040"/>
            <a:ext cx="3931920" cy="4572000"/>
          </a:xfrm>
        </p:spPr>
        <p:txBody>
          <a:bodyPr>
            <a:normAutofit/>
          </a:bodyPr>
          <a:lstStyle>
            <a:lvl1pPr marL="0" indent="0">
              <a:buNone/>
              <a:defRPr sz="2200" i="1" baseline="0">
                <a:solidFill>
                  <a:schemeClr val="tx1">
                    <a:lumMod val="50000"/>
                    <a:lumOff val="50000"/>
                  </a:schemeClr>
                </a:solidFill>
              </a:defRPr>
            </a:lvl1pPr>
          </a:lstStyle>
          <a:p>
            <a:r>
              <a:rPr lang="en-US" dirty="0" smtClean="0"/>
              <a:t>Click icon to insert picture. Ideal Image Size: 4.3 in w x 4.9 in h @ 150 dpi or 645 </a:t>
            </a:r>
            <a:r>
              <a:rPr lang="en-US" dirty="0" err="1" smtClean="0"/>
              <a:t>px</a:t>
            </a:r>
            <a:r>
              <a:rPr lang="en-US" dirty="0" smtClean="0"/>
              <a:t> w x 735 </a:t>
            </a:r>
            <a:r>
              <a:rPr lang="en-US" dirty="0" err="1" smtClean="0"/>
              <a:t>px</a:t>
            </a:r>
            <a:r>
              <a:rPr lang="en-US" dirty="0" smtClean="0"/>
              <a:t> h @ 150 dpi.</a:t>
            </a:r>
            <a:endParaRPr lang="en-US" dirty="0"/>
          </a:p>
        </p:txBody>
      </p:sp>
      <p:sp>
        <p:nvSpPr>
          <p:cNvPr id="17" name="Text Placeholder 16"/>
          <p:cNvSpPr>
            <a:spLocks noGrp="1"/>
          </p:cNvSpPr>
          <p:nvPr>
            <p:ph type="body" sz="quarter" idx="13"/>
          </p:nvPr>
        </p:nvSpPr>
        <p:spPr>
          <a:xfrm>
            <a:off x="457200" y="1463040"/>
            <a:ext cx="43891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Rectangle 15"/>
          <p:cNvSpPr/>
          <p:nvPr/>
        </p:nvSpPr>
        <p:spPr>
          <a:xfrm>
            <a:off x="0" y="6583680"/>
            <a:ext cx="64008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400800" y="6583680"/>
            <a:ext cx="1371600" cy="274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9" name="Rectangle 18"/>
          <p:cNvSpPr/>
          <p:nvPr/>
        </p:nvSpPr>
        <p:spPr>
          <a:xfrm>
            <a:off x="7772400" y="6583680"/>
            <a:ext cx="68580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458200" y="6583680"/>
            <a:ext cx="228600"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86800" y="6583680"/>
            <a:ext cx="45720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4657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772400" cy="548640"/>
          </a:xfrm>
        </p:spPr>
        <p:txBody>
          <a:bodyPr/>
          <a:lstStyle>
            <a:lvl1pPr>
              <a:defRPr baseline="0"/>
            </a:lvl1pPr>
          </a:lstStyle>
          <a:p>
            <a:r>
              <a:rPr lang="en-US" dirty="0" smtClean="0"/>
              <a:t>SLIDE TITLE</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29600" y="50292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12"/>
          <p:cNvSpPr>
            <a:spLocks noGrp="1"/>
          </p:cNvSpPr>
          <p:nvPr>
            <p:ph sz="quarter" idx="12"/>
          </p:nvPr>
        </p:nvSpPr>
        <p:spPr>
          <a:xfrm>
            <a:off x="548640" y="1463040"/>
            <a:ext cx="3931920" cy="4572000"/>
          </a:xfrm>
        </p:spPr>
        <p:txBody>
          <a:bodyPr/>
          <a:lstStyle>
            <a:lvl1pPr>
              <a:defRPr sz="2400"/>
            </a:lvl1pPr>
            <a:lvl2pPr>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Content Placeholder 12"/>
          <p:cNvSpPr>
            <a:spLocks noGrp="1"/>
          </p:cNvSpPr>
          <p:nvPr>
            <p:ph sz="quarter" idx="13"/>
          </p:nvPr>
        </p:nvSpPr>
        <p:spPr>
          <a:xfrm>
            <a:off x="4663440" y="1463040"/>
            <a:ext cx="3931920" cy="4572000"/>
          </a:xfrm>
        </p:spPr>
        <p:txBody>
          <a:bodyPr/>
          <a:lstStyle>
            <a:lvl1pPr>
              <a:defRPr sz="2400"/>
            </a:lvl1pPr>
            <a:lvl2pPr>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Rectangle 14"/>
          <p:cNvSpPr/>
          <p:nvPr/>
        </p:nvSpPr>
        <p:spPr>
          <a:xfrm>
            <a:off x="6400800" y="6583680"/>
            <a:ext cx="1371600" cy="274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6" name="Rectangle 15"/>
          <p:cNvSpPr/>
          <p:nvPr/>
        </p:nvSpPr>
        <p:spPr>
          <a:xfrm>
            <a:off x="7772400" y="6583680"/>
            <a:ext cx="68580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458200" y="6583680"/>
            <a:ext cx="228600"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686800" y="6583680"/>
            <a:ext cx="45720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1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097280"/>
            <a:ext cx="4023360" cy="914400"/>
          </a:xfrm>
          <a:noFill/>
          <a:ln w="12700">
            <a:noFill/>
            <a:miter lim="800000"/>
          </a:ln>
        </p:spPr>
        <p:txBody>
          <a:bodyPr anchor="ctr" anchorCtr="0"/>
          <a:lstStyle>
            <a:lvl1pPr marL="0" indent="0" algn="ctr">
              <a:spcBef>
                <a:spcPts val="0"/>
              </a:spcBef>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Comparison Title</a:t>
            </a:r>
          </a:p>
        </p:txBody>
      </p:sp>
      <p:sp>
        <p:nvSpPr>
          <p:cNvPr id="4" name="Content Placeholder 3"/>
          <p:cNvSpPr>
            <a:spLocks noGrp="1"/>
          </p:cNvSpPr>
          <p:nvPr>
            <p:ph sz="half" idx="2"/>
          </p:nvPr>
        </p:nvSpPr>
        <p:spPr>
          <a:xfrm>
            <a:off x="457200" y="2011680"/>
            <a:ext cx="4023360" cy="3931920"/>
          </a:xfrm>
        </p:spPr>
        <p:txBody>
          <a:bodyPr tIns="9144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hasCustomPrompt="1"/>
          </p:nvPr>
        </p:nvSpPr>
        <p:spPr>
          <a:xfrm>
            <a:off x="4663440" y="1097280"/>
            <a:ext cx="4023360" cy="914400"/>
          </a:xfrm>
          <a:noFill/>
          <a:ln w="12700">
            <a:noFill/>
            <a:miter lim="800000"/>
          </a:ln>
        </p:spPr>
        <p:txBody>
          <a:bodyPr anchor="ctr" anchorCtr="0"/>
          <a:lstStyle>
            <a:lvl1pPr marL="0" indent="0" algn="ctr">
              <a:spcBef>
                <a:spcPts val="0"/>
              </a:spcBef>
              <a:buNone/>
              <a:defRPr sz="2400" b="1"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Comparison Title</a:t>
            </a:r>
          </a:p>
        </p:txBody>
      </p:sp>
      <p:sp>
        <p:nvSpPr>
          <p:cNvPr id="6" name="Content Placeholder 5"/>
          <p:cNvSpPr>
            <a:spLocks noGrp="1"/>
          </p:cNvSpPr>
          <p:nvPr>
            <p:ph sz="quarter" idx="4"/>
          </p:nvPr>
        </p:nvSpPr>
        <p:spPr>
          <a:xfrm>
            <a:off x="4663440" y="2011680"/>
            <a:ext cx="4023360" cy="3931920"/>
          </a:xfrm>
        </p:spPr>
        <p:txBody>
          <a:bodyPr tIns="9144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pic>
        <p:nvPicPr>
          <p:cNvPr id="19"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29600" y="502920"/>
            <a:ext cx="457200" cy="45720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457200" y="2011680"/>
            <a:ext cx="34747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31920" y="2011680"/>
            <a:ext cx="32004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251960" y="2011680"/>
            <a:ext cx="2286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63440" y="2011680"/>
            <a:ext cx="347472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138160" y="2011680"/>
            <a:ext cx="32004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458200" y="2011680"/>
            <a:ext cx="2286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400800" y="6583680"/>
            <a:ext cx="1371600" cy="274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7" name="Rectangle 26"/>
          <p:cNvSpPr/>
          <p:nvPr/>
        </p:nvSpPr>
        <p:spPr>
          <a:xfrm>
            <a:off x="7772400" y="6583680"/>
            <a:ext cx="68580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6583680"/>
            <a:ext cx="228600"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686800" y="6583680"/>
            <a:ext cx="45720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4"/>
          <p:cNvSpPr>
            <a:spLocks noGrp="1"/>
          </p:cNvSpPr>
          <p:nvPr>
            <p:ph type="body" sz="quarter" idx="10" hasCustomPrompt="1"/>
          </p:nvPr>
        </p:nvSpPr>
        <p:spPr>
          <a:xfrm>
            <a:off x="3200400" y="6583680"/>
            <a:ext cx="3200400" cy="274320"/>
          </a:xfrm>
        </p:spPr>
        <p:txBody>
          <a:bodyPr tIns="45720" bIns="45720" anchor="ctr" anchorCtr="0">
            <a:noAutofit/>
          </a:bodyPr>
          <a:lstStyle>
            <a:lvl1pPr marL="0" indent="0" algn="r">
              <a:spcBef>
                <a:spcPts val="0"/>
              </a:spcBef>
              <a:buFont typeface="Arial" pitchFamily="34" charset="0"/>
              <a:buNone/>
              <a:defRPr sz="1300" b="1" baseline="0">
                <a:solidFill>
                  <a:schemeClr val="bg1"/>
                </a:solidFill>
                <a:latin typeface="+mn-lt"/>
              </a:defRPr>
            </a:lvl1pPr>
            <a:lvl2pPr marL="457200" indent="0" algn="r">
              <a:buFont typeface="Arial" pitchFamily="34" charset="0"/>
              <a:buNone/>
              <a:defRPr>
                <a:solidFill>
                  <a:schemeClr val="tx2"/>
                </a:solidFill>
              </a:defRPr>
            </a:lvl2pPr>
            <a:lvl3pPr marL="914400" indent="0" algn="r">
              <a:buFont typeface="Arial" pitchFamily="34" charset="0"/>
              <a:buNone/>
              <a:defRPr>
                <a:solidFill>
                  <a:schemeClr val="tx2"/>
                </a:solidFill>
              </a:defRPr>
            </a:lvl3pPr>
            <a:lvl4pPr marL="1371600" indent="0" algn="r">
              <a:buFont typeface="Arial" pitchFamily="34" charset="0"/>
              <a:buNone/>
              <a:defRPr>
                <a:solidFill>
                  <a:schemeClr val="tx2"/>
                </a:solidFill>
              </a:defRPr>
            </a:lvl4pPr>
            <a:lvl5pPr marL="1828800" indent="0" algn="r">
              <a:buFont typeface="Arial" pitchFamily="34" charset="0"/>
              <a:buNone/>
              <a:defRPr>
                <a:solidFill>
                  <a:schemeClr val="tx2"/>
                </a:solidFill>
              </a:defRPr>
            </a:lvl5pPr>
          </a:lstStyle>
          <a:p>
            <a:pPr lvl="0"/>
            <a:r>
              <a:rPr lang="en-US" dirty="0" smtClean="0"/>
              <a:t>DEPARTMENT NAME (IF DESIRED)</a:t>
            </a:r>
            <a:endParaRPr lang="en-US" dirty="0"/>
          </a:p>
        </p:txBody>
      </p:sp>
    </p:spTree>
    <p:extLst>
      <p:ext uri="{BB962C8B-B14F-4D97-AF65-F5344CB8AC3E}">
        <p14:creationId xmlns:p14="http://schemas.microsoft.com/office/powerpoint/2010/main" val="10223946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15"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29600" y="50292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6400800" y="6583680"/>
            <a:ext cx="1371600" cy="274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3" name="Rectangle 22"/>
          <p:cNvSpPr/>
          <p:nvPr/>
        </p:nvSpPr>
        <p:spPr>
          <a:xfrm>
            <a:off x="7772400" y="6583680"/>
            <a:ext cx="68580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8458200" y="6583680"/>
            <a:ext cx="228600"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686800" y="6583680"/>
            <a:ext cx="45720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4"/>
          <p:cNvSpPr>
            <a:spLocks noGrp="1"/>
          </p:cNvSpPr>
          <p:nvPr>
            <p:ph type="body" sz="quarter" idx="10" hasCustomPrompt="1"/>
          </p:nvPr>
        </p:nvSpPr>
        <p:spPr>
          <a:xfrm>
            <a:off x="3200400" y="6583680"/>
            <a:ext cx="3200400" cy="274320"/>
          </a:xfrm>
        </p:spPr>
        <p:txBody>
          <a:bodyPr tIns="45720" bIns="45720" anchor="ctr" anchorCtr="0">
            <a:noAutofit/>
          </a:bodyPr>
          <a:lstStyle>
            <a:lvl1pPr marL="0" indent="0" algn="r">
              <a:spcBef>
                <a:spcPts val="0"/>
              </a:spcBef>
              <a:buFont typeface="Arial" pitchFamily="34" charset="0"/>
              <a:buNone/>
              <a:defRPr sz="1300" b="1" baseline="0">
                <a:solidFill>
                  <a:schemeClr val="bg1"/>
                </a:solidFill>
                <a:latin typeface="+mn-lt"/>
              </a:defRPr>
            </a:lvl1pPr>
            <a:lvl2pPr marL="457200" indent="0" algn="r">
              <a:buFont typeface="Arial" pitchFamily="34" charset="0"/>
              <a:buNone/>
              <a:defRPr>
                <a:solidFill>
                  <a:schemeClr val="tx2"/>
                </a:solidFill>
              </a:defRPr>
            </a:lvl2pPr>
            <a:lvl3pPr marL="914400" indent="0" algn="r">
              <a:buFont typeface="Arial" pitchFamily="34" charset="0"/>
              <a:buNone/>
              <a:defRPr>
                <a:solidFill>
                  <a:schemeClr val="tx2"/>
                </a:solidFill>
              </a:defRPr>
            </a:lvl3pPr>
            <a:lvl4pPr marL="1371600" indent="0" algn="r">
              <a:buFont typeface="Arial" pitchFamily="34" charset="0"/>
              <a:buNone/>
              <a:defRPr>
                <a:solidFill>
                  <a:schemeClr val="tx2"/>
                </a:solidFill>
              </a:defRPr>
            </a:lvl4pPr>
            <a:lvl5pPr marL="1828800" indent="0" algn="r">
              <a:buFont typeface="Arial" pitchFamily="34" charset="0"/>
              <a:buNone/>
              <a:defRPr>
                <a:solidFill>
                  <a:schemeClr val="tx2"/>
                </a:solidFill>
              </a:defRPr>
            </a:lvl5pPr>
          </a:lstStyle>
          <a:p>
            <a:pPr lvl="0"/>
            <a:r>
              <a:rPr lang="en-US" dirty="0" smtClean="0"/>
              <a:t>DEPARTMENT NAME (IF DESIRED)</a:t>
            </a:r>
            <a:endParaRPr lang="en-US" dirty="0"/>
          </a:p>
        </p:txBody>
      </p:sp>
    </p:spTree>
    <p:extLst>
      <p:ext uri="{BB962C8B-B14F-4D97-AF65-F5344CB8AC3E}">
        <p14:creationId xmlns:p14="http://schemas.microsoft.com/office/powerpoint/2010/main" val="42629426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304800" y="152400"/>
            <a:ext cx="7848600" cy="1143000"/>
          </a:xfrm>
        </p:spPr>
        <p:txBody>
          <a:bodyPr/>
          <a:lstStyle/>
          <a:p>
            <a:r>
              <a:rPr lang="en-US" dirty="0" smtClean="0"/>
              <a:t>Click to edit Master title style</a:t>
            </a:r>
            <a:endParaRPr lang="en-US" dirty="0"/>
          </a:p>
        </p:txBody>
      </p:sp>
      <p:sp>
        <p:nvSpPr>
          <p:cNvPr id="10" name="Content Placeholder 9"/>
          <p:cNvSpPr>
            <a:spLocks noGrp="1"/>
          </p:cNvSpPr>
          <p:nvPr>
            <p:ph sz="quarter" idx="13"/>
          </p:nvPr>
        </p:nvSpPr>
        <p:spPr>
          <a:xfrm>
            <a:off x="762000" y="1524000"/>
            <a:ext cx="7772400" cy="4495800"/>
          </a:xfrm>
        </p:spPr>
        <p:txBody>
          <a:bodyPr/>
          <a:lstStyle>
            <a:lvl1pPr>
              <a:defRPr sz="3200" b="1"/>
            </a:lvl1pPr>
            <a:lvl2pPr>
              <a:defRPr sz="2800"/>
            </a:lvl2pPr>
            <a:lvl3pPr>
              <a:defRPr sz="2400"/>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8771806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001000" cy="548640"/>
          </a:xfrm>
          <a:prstGeom prst="rect">
            <a:avLst/>
          </a:prstGeom>
        </p:spPr>
        <p:txBody>
          <a:bodyPr vert="horz" lIns="91440" tIns="0" rIns="91440" bIns="0" rtlCol="0" anchor="ctr">
            <a:noAutofit/>
          </a:bodyPr>
          <a:lstStyle/>
          <a:p>
            <a:r>
              <a:rPr lang="en-US" dirty="0" smtClean="0"/>
              <a:t>SLIDE TITLE</a:t>
            </a:r>
            <a:endParaRPr lang="en-US" dirty="0"/>
          </a:p>
        </p:txBody>
      </p:sp>
      <p:sp>
        <p:nvSpPr>
          <p:cNvPr id="3" name="Text Placeholder 2"/>
          <p:cNvSpPr>
            <a:spLocks noGrp="1"/>
          </p:cNvSpPr>
          <p:nvPr>
            <p:ph type="body" idx="1"/>
          </p:nvPr>
        </p:nvSpPr>
        <p:spPr>
          <a:xfrm>
            <a:off x="685800" y="1463039"/>
            <a:ext cx="7772400" cy="4572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57217738"/>
      </p:ext>
    </p:extLst>
  </p:cSld>
  <p:clrMap bg1="lt1" tx1="dk1" bg2="lt2" tx2="dk2" accent1="accent1" accent2="accent2" accent3="accent3" accent4="accent4" accent5="accent5" accent6="accent6" hlink="hlink" folHlink="folHlink"/>
  <p:sldLayoutIdLst>
    <p:sldLayoutId id="2147483661" r:id="rId1"/>
    <p:sldLayoutId id="2147483678" r:id="rId2"/>
    <p:sldLayoutId id="2147483679" r:id="rId3"/>
    <p:sldLayoutId id="2147483687" r:id="rId4"/>
    <p:sldLayoutId id="2147483672" r:id="rId5"/>
    <p:sldLayoutId id="2147483673" r:id="rId6"/>
    <p:sldLayoutId id="2147483691" r:id="rId7"/>
  </p:sldLayoutIdLst>
  <p:hf sldNum="0" hdr="0" ftr="0" dt="0"/>
  <p:txStyles>
    <p:titleStyle>
      <a:lvl1pPr algn="l" defTabSz="914400" rtl="0" eaLnBrk="1" latinLnBrk="0" hangingPunct="1">
        <a:spcBef>
          <a:spcPct val="0"/>
        </a:spcBef>
        <a:buNone/>
        <a:defRPr sz="3600" b="1" i="0" u="none" kern="1200" baseline="0">
          <a:solidFill>
            <a:schemeClr val="tx2"/>
          </a:solidFill>
          <a:latin typeface="+mj-lt"/>
          <a:ea typeface="+mj-ea"/>
          <a:cs typeface="+mj-cs"/>
        </a:defRPr>
      </a:lvl1pPr>
    </p:titleStyle>
    <p:bodyStyle>
      <a:lvl1pPr marL="342900" indent="-342900" algn="l" defTabSz="914400" rtl="0" eaLnBrk="1" latinLnBrk="0" hangingPunct="1">
        <a:spcBef>
          <a:spcPts val="1800"/>
        </a:spcBef>
        <a:buClr>
          <a:schemeClr val="accent1"/>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ts val="300"/>
        </a:spcBef>
        <a:buClrTx/>
        <a:buSzPct val="90000"/>
        <a:buFont typeface="Arial" pitchFamily="34" charset="0"/>
        <a:buChar char="–"/>
        <a:defRPr sz="2400" b="0" i="0" u="none" kern="1200">
          <a:solidFill>
            <a:schemeClr val="tx1">
              <a:lumMod val="75000"/>
              <a:lumOff val="25000"/>
            </a:schemeClr>
          </a:solidFill>
          <a:latin typeface="+mn-lt"/>
          <a:ea typeface="+mn-ea"/>
          <a:cs typeface="+mn-cs"/>
        </a:defRPr>
      </a:lvl2pPr>
      <a:lvl3pPr marL="1143000" indent="-228600" algn="l" defTabSz="914400" rtl="0" eaLnBrk="1" latinLnBrk="0" hangingPunct="1">
        <a:spcBef>
          <a:spcPts val="300"/>
        </a:spcBef>
        <a:buClrTx/>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ts val="300"/>
        </a:spcBef>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95400"/>
            <a:ext cx="7315200" cy="1295400"/>
          </a:xfrm>
        </p:spPr>
        <p:txBody>
          <a:bodyPr>
            <a:normAutofit/>
          </a:bodyPr>
          <a:lstStyle/>
          <a:p>
            <a:r>
              <a:rPr lang="en-US" dirty="0"/>
              <a:t>Character Analysis for </a:t>
            </a:r>
            <a:r>
              <a:rPr lang="en-US" i="1" dirty="0"/>
              <a:t>The Adventures of Huckleberry Finn</a:t>
            </a:r>
            <a:endParaRPr lang="en-US" i="1" dirty="0">
              <a:solidFill>
                <a:schemeClr val="tx2">
                  <a:lumMod val="60000"/>
                  <a:lumOff val="40000"/>
                </a:schemeClr>
              </a:solidFill>
            </a:endParaRPr>
          </a:p>
        </p:txBody>
      </p:sp>
      <p:sp>
        <p:nvSpPr>
          <p:cNvPr id="5" name="TextBox 4"/>
          <p:cNvSpPr txBox="1"/>
          <p:nvPr/>
        </p:nvSpPr>
        <p:spPr>
          <a:xfrm>
            <a:off x="97116" y="4371474"/>
            <a:ext cx="9026831" cy="949949"/>
          </a:xfrm>
          <a:prstGeom prst="rect">
            <a:avLst/>
          </a:prstGeom>
        </p:spPr>
        <p:txBody>
          <a:bodyPr vert="horz" lIns="91440" tIns="0" rIns="91440" bIns="0" rtlCol="0" anchor="b" anchorCtr="0">
            <a:normAutofit/>
          </a:bodyPr>
          <a:lstStyle>
            <a:lvl1pPr algn="ctr">
              <a:spcBef>
                <a:spcPct val="0"/>
              </a:spcBef>
              <a:buNone/>
              <a:defRPr sz="3600" b="1" i="0" u="none" baseline="0">
                <a:solidFill>
                  <a:schemeClr val="tx2"/>
                </a:solidFill>
                <a:latin typeface="Verdana" pitchFamily="34" charset="0"/>
                <a:ea typeface="+mj-ea"/>
                <a:cs typeface="+mj-cs"/>
              </a:defRPr>
            </a:lvl1pPr>
          </a:lstStyle>
          <a:p>
            <a:r>
              <a:rPr lang="en-US" sz="2000" b="0" dirty="0" smtClean="0">
                <a:solidFill>
                  <a:schemeClr val="tx1"/>
                </a:solidFill>
              </a:rPr>
              <a:t>English 10A </a:t>
            </a:r>
          </a:p>
          <a:p>
            <a:r>
              <a:rPr lang="en-US" sz="2000" b="0" dirty="0" smtClean="0">
                <a:solidFill>
                  <a:schemeClr val="tx1"/>
                </a:solidFill>
              </a:rPr>
              <a:t>Mrs. Graham</a:t>
            </a:r>
          </a:p>
        </p:txBody>
      </p:sp>
      <p:sp>
        <p:nvSpPr>
          <p:cNvPr id="8" name="Subtitle 7"/>
          <p:cNvSpPr>
            <a:spLocks noGrp="1"/>
          </p:cNvSpPr>
          <p:nvPr>
            <p:ph type="subTitle" idx="1"/>
          </p:nvPr>
        </p:nvSpPr>
        <p:spPr>
          <a:xfrm>
            <a:off x="952931" y="2819400"/>
            <a:ext cx="7315200" cy="1417320"/>
          </a:xfrm>
        </p:spPr>
        <p:txBody>
          <a:bodyPr/>
          <a:lstStyle/>
          <a:p>
            <a:r>
              <a:rPr lang="en-US" sz="2800" b="1" dirty="0">
                <a:solidFill>
                  <a:srgbClr val="FFC000"/>
                </a:solidFill>
                <a:latin typeface="Verdana" pitchFamily="34" charset="0"/>
                <a:ea typeface="+mj-ea"/>
                <a:cs typeface="+mj-cs"/>
              </a:rPr>
              <a:t>Your Name Here</a:t>
            </a:r>
          </a:p>
          <a:p>
            <a:r>
              <a:rPr lang="en-US" sz="2800" b="1" dirty="0">
                <a:solidFill>
                  <a:srgbClr val="FFC000"/>
                </a:solidFill>
                <a:latin typeface="Verdana" pitchFamily="34" charset="0"/>
                <a:ea typeface="+mj-ea"/>
                <a:cs typeface="+mj-cs"/>
              </a:rPr>
              <a:t>Date Here</a:t>
            </a:r>
          </a:p>
          <a:p>
            <a:endParaRPr lang="en-US" dirty="0"/>
          </a:p>
          <a:p>
            <a:endParaRPr lang="en-US" dirty="0"/>
          </a:p>
        </p:txBody>
      </p:sp>
    </p:spTree>
    <p:extLst>
      <p:ext uri="{BB962C8B-B14F-4D97-AF65-F5344CB8AC3E}">
        <p14:creationId xmlns:p14="http://schemas.microsoft.com/office/powerpoint/2010/main" val="2932122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2"/>
          </p:nvPr>
        </p:nvSpPr>
        <p:spPr/>
        <p:txBody>
          <a:bodyPr/>
          <a:lstStyle/>
          <a:p>
            <a:r>
              <a:rPr lang="en-US" dirty="0" smtClean="0"/>
              <a:t>One-sentence thesis here. </a:t>
            </a:r>
            <a:r>
              <a:rPr lang="en-US" dirty="0"/>
              <a:t>Consider the character’s dialogue, actions, thoughts, and interactions in creating your thesis. What does this information show about the character’s place in society, motivations, or growth? How is the reader’s perception of the character affected?</a:t>
            </a:r>
          </a:p>
        </p:txBody>
      </p:sp>
    </p:spTree>
    <p:extLst>
      <p:ext uri="{BB962C8B-B14F-4D97-AF65-F5344CB8AC3E}">
        <p14:creationId xmlns:p14="http://schemas.microsoft.com/office/powerpoint/2010/main" val="1318515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Slide 1 Title Here</a:t>
            </a:r>
            <a:endParaRPr lang="en-US" dirty="0"/>
          </a:p>
        </p:txBody>
      </p:sp>
      <p:sp>
        <p:nvSpPr>
          <p:cNvPr id="3" name="Content Placeholder 2"/>
          <p:cNvSpPr>
            <a:spLocks noGrp="1"/>
          </p:cNvSpPr>
          <p:nvPr>
            <p:ph sz="quarter" idx="12"/>
          </p:nvPr>
        </p:nvSpPr>
        <p:spPr>
          <a:xfrm>
            <a:off x="548640" y="1463040"/>
            <a:ext cx="5455920" cy="5090160"/>
          </a:xfrm>
        </p:spPr>
        <p:txBody>
          <a:bodyPr vert="horz" lIns="91440" tIns="45720" rIns="91440" bIns="45720" rtlCol="0" anchor="t">
            <a:normAutofit/>
          </a:bodyPr>
          <a:lstStyle/>
          <a:p>
            <a:r>
              <a:rPr lang="en-US" dirty="0"/>
              <a:t>Short quotation from the novel in quotation marks (page number in parentheses). </a:t>
            </a:r>
            <a:endParaRPr lang="en-US" dirty="0"/>
          </a:p>
          <a:p>
            <a:r>
              <a:rPr lang="en-US" dirty="0"/>
              <a:t>Several sentences with your opinion of how the quotation supports the thesis. Show that you have done some serious thinking about the character with specific word choice and ideas.</a:t>
            </a:r>
          </a:p>
          <a:p>
            <a:pPr lvl="1"/>
            <a:endParaRPr lang="en-US" dirty="0"/>
          </a:p>
        </p:txBody>
      </p:sp>
      <p:sp>
        <p:nvSpPr>
          <p:cNvPr id="7" name="Content Placeholder 6"/>
          <p:cNvSpPr>
            <a:spLocks noGrp="1"/>
          </p:cNvSpPr>
          <p:nvPr>
            <p:ph sz="quarter" idx="13"/>
          </p:nvPr>
        </p:nvSpPr>
        <p:spPr>
          <a:xfrm>
            <a:off x="6172200" y="1463040"/>
            <a:ext cx="2423160" cy="2575560"/>
          </a:xfrm>
          <a:ln>
            <a:solidFill>
              <a:schemeClr val="tx1"/>
            </a:solidFill>
          </a:ln>
        </p:spPr>
        <p:txBody>
          <a:bodyPr/>
          <a:lstStyle/>
          <a:p>
            <a:endParaRPr lang="en-US" dirty="0"/>
          </a:p>
        </p:txBody>
      </p:sp>
      <p:sp>
        <p:nvSpPr>
          <p:cNvPr id="8" name="TextBox 7"/>
          <p:cNvSpPr txBox="1"/>
          <p:nvPr/>
        </p:nvSpPr>
        <p:spPr>
          <a:xfrm>
            <a:off x="6172200" y="4038600"/>
            <a:ext cx="2590800" cy="1169551"/>
          </a:xfrm>
          <a:prstGeom prst="rect">
            <a:avLst/>
          </a:prstGeom>
          <a:noFill/>
        </p:spPr>
        <p:txBody>
          <a:bodyPr wrap="square" rtlCol="0">
            <a:spAutoFit/>
          </a:bodyPr>
          <a:lstStyle/>
          <a:p>
            <a:r>
              <a:rPr lang="en-US" sz="1400" dirty="0" smtClean="0"/>
              <a:t>Optional: one visual above, with a caption here that cites the source of the visual (author’s last name or webpage title in parentheses)</a:t>
            </a:r>
            <a:endParaRPr lang="en-US" sz="1400" dirty="0"/>
          </a:p>
        </p:txBody>
      </p:sp>
    </p:spTree>
    <p:extLst>
      <p:ext uri="{BB962C8B-B14F-4D97-AF65-F5344CB8AC3E}">
        <p14:creationId xmlns:p14="http://schemas.microsoft.com/office/powerpoint/2010/main" val="255927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Slide 2 Title Here</a:t>
            </a:r>
            <a:endParaRPr lang="en-US" dirty="0"/>
          </a:p>
        </p:txBody>
      </p:sp>
      <p:sp>
        <p:nvSpPr>
          <p:cNvPr id="3" name="Content Placeholder 2"/>
          <p:cNvSpPr>
            <a:spLocks noGrp="1"/>
          </p:cNvSpPr>
          <p:nvPr>
            <p:ph sz="quarter" idx="12"/>
          </p:nvPr>
        </p:nvSpPr>
        <p:spPr>
          <a:xfrm>
            <a:off x="548640" y="1463040"/>
            <a:ext cx="5455920" cy="5090160"/>
          </a:xfrm>
        </p:spPr>
        <p:txBody>
          <a:bodyPr vert="horz" lIns="91440" tIns="45720" rIns="91440" bIns="45720" rtlCol="0" anchor="t">
            <a:normAutofit/>
          </a:bodyPr>
          <a:lstStyle/>
          <a:p>
            <a:r>
              <a:rPr lang="en-US" dirty="0"/>
              <a:t>Short quotation from the novel in quotation marks (page number in parentheses)</a:t>
            </a:r>
            <a:endParaRPr lang="en-US" dirty="0"/>
          </a:p>
          <a:p>
            <a:r>
              <a:rPr lang="en-US" dirty="0"/>
              <a:t>Several sentences with your opinion of how the quotation supports the thesis. Show that you have done some serious thinking about the character with specific word choice and ideas.</a:t>
            </a:r>
          </a:p>
          <a:p>
            <a:pPr lvl="1"/>
            <a:endParaRPr lang="en-US" dirty="0"/>
          </a:p>
        </p:txBody>
      </p:sp>
      <p:sp>
        <p:nvSpPr>
          <p:cNvPr id="7" name="Content Placeholder 6"/>
          <p:cNvSpPr>
            <a:spLocks noGrp="1"/>
          </p:cNvSpPr>
          <p:nvPr>
            <p:ph sz="quarter" idx="13"/>
          </p:nvPr>
        </p:nvSpPr>
        <p:spPr>
          <a:xfrm>
            <a:off x="6172200" y="1463040"/>
            <a:ext cx="2423160" cy="2575560"/>
          </a:xfrm>
          <a:ln>
            <a:solidFill>
              <a:schemeClr val="tx1"/>
            </a:solidFill>
          </a:ln>
        </p:spPr>
        <p:txBody>
          <a:bodyPr/>
          <a:lstStyle/>
          <a:p>
            <a:endParaRPr lang="en-US" dirty="0"/>
          </a:p>
        </p:txBody>
      </p:sp>
      <p:sp>
        <p:nvSpPr>
          <p:cNvPr id="8" name="TextBox 7"/>
          <p:cNvSpPr txBox="1"/>
          <p:nvPr/>
        </p:nvSpPr>
        <p:spPr>
          <a:xfrm>
            <a:off x="6172200" y="4038600"/>
            <a:ext cx="2590800" cy="1169551"/>
          </a:xfrm>
          <a:prstGeom prst="rect">
            <a:avLst/>
          </a:prstGeom>
          <a:noFill/>
        </p:spPr>
        <p:txBody>
          <a:bodyPr wrap="square" rtlCol="0">
            <a:spAutoFit/>
          </a:bodyPr>
          <a:lstStyle/>
          <a:p>
            <a:r>
              <a:rPr lang="en-US" sz="1400" dirty="0" smtClean="0"/>
              <a:t>Optional: one visual above, with a caption here that cites the source of the visual (author’s last name or webpage title in parentheses)</a:t>
            </a:r>
            <a:endParaRPr lang="en-US" sz="1400" dirty="0"/>
          </a:p>
        </p:txBody>
      </p:sp>
    </p:spTree>
    <p:extLst>
      <p:ext uri="{BB962C8B-B14F-4D97-AF65-F5344CB8AC3E}">
        <p14:creationId xmlns:p14="http://schemas.microsoft.com/office/powerpoint/2010/main" val="3350041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Slide 3 Title Here</a:t>
            </a:r>
            <a:endParaRPr lang="en-US" dirty="0"/>
          </a:p>
        </p:txBody>
      </p:sp>
      <p:sp>
        <p:nvSpPr>
          <p:cNvPr id="3" name="Content Placeholder 2"/>
          <p:cNvSpPr>
            <a:spLocks noGrp="1"/>
          </p:cNvSpPr>
          <p:nvPr>
            <p:ph sz="quarter" idx="12"/>
          </p:nvPr>
        </p:nvSpPr>
        <p:spPr>
          <a:xfrm>
            <a:off x="548640" y="1463040"/>
            <a:ext cx="5455920" cy="5090160"/>
          </a:xfrm>
        </p:spPr>
        <p:txBody>
          <a:bodyPr vert="horz" lIns="91440" tIns="45720" rIns="91440" bIns="45720" rtlCol="0" anchor="t">
            <a:normAutofit/>
          </a:bodyPr>
          <a:lstStyle/>
          <a:p>
            <a:r>
              <a:rPr lang="en-US" dirty="0"/>
              <a:t>Short quotation from the novel in quotation marks (page number in parentheses)</a:t>
            </a:r>
            <a:endParaRPr lang="en-US" dirty="0"/>
          </a:p>
          <a:p>
            <a:r>
              <a:rPr lang="en-US" dirty="0"/>
              <a:t>Several sentences with your opinion of how the quotation supports the thesis. Show that you have done some serious thinking about the character with specific word choice and ideas</a:t>
            </a:r>
          </a:p>
          <a:p>
            <a:pPr lvl="1"/>
            <a:endParaRPr lang="en-US" dirty="0"/>
          </a:p>
        </p:txBody>
      </p:sp>
      <p:sp>
        <p:nvSpPr>
          <p:cNvPr id="7" name="Content Placeholder 6"/>
          <p:cNvSpPr>
            <a:spLocks noGrp="1"/>
          </p:cNvSpPr>
          <p:nvPr>
            <p:ph sz="quarter" idx="13"/>
          </p:nvPr>
        </p:nvSpPr>
        <p:spPr>
          <a:xfrm>
            <a:off x="6172200" y="1463040"/>
            <a:ext cx="2423160" cy="2575560"/>
          </a:xfrm>
          <a:ln>
            <a:solidFill>
              <a:schemeClr val="tx1"/>
            </a:solidFill>
          </a:ln>
        </p:spPr>
        <p:txBody>
          <a:bodyPr/>
          <a:lstStyle/>
          <a:p>
            <a:endParaRPr lang="en-US" dirty="0"/>
          </a:p>
        </p:txBody>
      </p:sp>
      <p:sp>
        <p:nvSpPr>
          <p:cNvPr id="8" name="TextBox 7"/>
          <p:cNvSpPr txBox="1"/>
          <p:nvPr/>
        </p:nvSpPr>
        <p:spPr>
          <a:xfrm>
            <a:off x="6172200" y="4038600"/>
            <a:ext cx="2590800" cy="1169551"/>
          </a:xfrm>
          <a:prstGeom prst="rect">
            <a:avLst/>
          </a:prstGeom>
          <a:noFill/>
        </p:spPr>
        <p:txBody>
          <a:bodyPr wrap="square" rtlCol="0">
            <a:spAutoFit/>
          </a:bodyPr>
          <a:lstStyle/>
          <a:p>
            <a:r>
              <a:rPr lang="en-US" sz="1400" dirty="0" smtClean="0"/>
              <a:t>Optional: one visual above, with a caption here that cites the source of the visual (author’s last name or webpage title in parentheses)</a:t>
            </a:r>
            <a:endParaRPr lang="en-US" sz="1400" dirty="0"/>
          </a:p>
        </p:txBody>
      </p:sp>
    </p:spTree>
    <p:extLst>
      <p:ext uri="{BB962C8B-B14F-4D97-AF65-F5344CB8AC3E}">
        <p14:creationId xmlns:p14="http://schemas.microsoft.com/office/powerpoint/2010/main" val="42356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Slide 4 Title Here</a:t>
            </a:r>
            <a:endParaRPr lang="en-US" dirty="0"/>
          </a:p>
        </p:txBody>
      </p:sp>
      <p:sp>
        <p:nvSpPr>
          <p:cNvPr id="3" name="Content Placeholder 2"/>
          <p:cNvSpPr>
            <a:spLocks noGrp="1"/>
          </p:cNvSpPr>
          <p:nvPr>
            <p:ph sz="quarter" idx="12"/>
          </p:nvPr>
        </p:nvSpPr>
        <p:spPr>
          <a:xfrm>
            <a:off x="548640" y="1463040"/>
            <a:ext cx="5455920" cy="5090160"/>
          </a:xfrm>
        </p:spPr>
        <p:txBody>
          <a:bodyPr vert="horz" lIns="91440" tIns="45720" rIns="91440" bIns="45720" rtlCol="0" anchor="t">
            <a:normAutofit/>
          </a:bodyPr>
          <a:lstStyle/>
          <a:p>
            <a:r>
              <a:rPr lang="en-US" dirty="0"/>
              <a:t>Short quotation from the novel in quotation marks (page number in parentheses)</a:t>
            </a:r>
            <a:endParaRPr lang="en-US" dirty="0"/>
          </a:p>
          <a:p>
            <a:r>
              <a:rPr lang="en-US" dirty="0"/>
              <a:t>Several sentences with your opinion of how the quotation supports the thesis. Show that you have done some serious thinking about the character with specific word choice and ideas</a:t>
            </a:r>
          </a:p>
          <a:p>
            <a:pPr lvl="1"/>
            <a:endParaRPr lang="en-US" dirty="0"/>
          </a:p>
        </p:txBody>
      </p:sp>
      <p:sp>
        <p:nvSpPr>
          <p:cNvPr id="7" name="Content Placeholder 6"/>
          <p:cNvSpPr>
            <a:spLocks noGrp="1"/>
          </p:cNvSpPr>
          <p:nvPr>
            <p:ph sz="quarter" idx="13"/>
          </p:nvPr>
        </p:nvSpPr>
        <p:spPr>
          <a:xfrm>
            <a:off x="6172200" y="1463040"/>
            <a:ext cx="2423160" cy="2575560"/>
          </a:xfrm>
          <a:ln>
            <a:solidFill>
              <a:schemeClr val="tx1"/>
            </a:solidFill>
          </a:ln>
        </p:spPr>
        <p:txBody>
          <a:bodyPr/>
          <a:lstStyle/>
          <a:p>
            <a:endParaRPr lang="en-US" dirty="0"/>
          </a:p>
        </p:txBody>
      </p:sp>
      <p:sp>
        <p:nvSpPr>
          <p:cNvPr id="8" name="TextBox 7"/>
          <p:cNvSpPr txBox="1"/>
          <p:nvPr/>
        </p:nvSpPr>
        <p:spPr>
          <a:xfrm>
            <a:off x="6172200" y="4038600"/>
            <a:ext cx="2590800" cy="1169551"/>
          </a:xfrm>
          <a:prstGeom prst="rect">
            <a:avLst/>
          </a:prstGeom>
          <a:noFill/>
        </p:spPr>
        <p:txBody>
          <a:bodyPr wrap="square" rtlCol="0">
            <a:spAutoFit/>
          </a:bodyPr>
          <a:lstStyle/>
          <a:p>
            <a:r>
              <a:rPr lang="en-US" sz="1400" dirty="0" smtClean="0"/>
              <a:t>Optional: one visual above, with a caption here that cites the source of the visual (author’s last name or webpage title in parentheses)</a:t>
            </a:r>
            <a:endParaRPr lang="en-US" sz="1400" dirty="0"/>
          </a:p>
        </p:txBody>
      </p:sp>
    </p:spTree>
    <p:extLst>
      <p:ext uri="{BB962C8B-B14F-4D97-AF65-F5344CB8AC3E}">
        <p14:creationId xmlns:p14="http://schemas.microsoft.com/office/powerpoint/2010/main" val="329579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Slide 5 Title Here</a:t>
            </a:r>
            <a:endParaRPr lang="en-US" dirty="0"/>
          </a:p>
        </p:txBody>
      </p:sp>
      <p:sp>
        <p:nvSpPr>
          <p:cNvPr id="3" name="Content Placeholder 2"/>
          <p:cNvSpPr>
            <a:spLocks noGrp="1"/>
          </p:cNvSpPr>
          <p:nvPr>
            <p:ph sz="quarter" idx="12"/>
          </p:nvPr>
        </p:nvSpPr>
        <p:spPr>
          <a:xfrm>
            <a:off x="548640" y="1463040"/>
            <a:ext cx="5455920" cy="5090160"/>
          </a:xfrm>
        </p:spPr>
        <p:txBody>
          <a:bodyPr vert="horz" lIns="91440" tIns="45720" rIns="91440" bIns="45720" rtlCol="0" anchor="t">
            <a:normAutofit/>
          </a:bodyPr>
          <a:lstStyle/>
          <a:p>
            <a:r>
              <a:rPr lang="en-US" dirty="0"/>
              <a:t>Short quotation from the novel in quotation marks (page number in parentheses)</a:t>
            </a:r>
            <a:endParaRPr lang="en-US" dirty="0"/>
          </a:p>
          <a:p>
            <a:r>
              <a:rPr lang="en-US" dirty="0"/>
              <a:t>Several sentences with your opinion of how the quotation supports the thesis. Show that you have done some serious thinking about the character with specific word choice and ideas</a:t>
            </a:r>
          </a:p>
          <a:p>
            <a:pPr lvl="1"/>
            <a:endParaRPr lang="en-US" dirty="0"/>
          </a:p>
        </p:txBody>
      </p:sp>
      <p:sp>
        <p:nvSpPr>
          <p:cNvPr id="7" name="Content Placeholder 6"/>
          <p:cNvSpPr>
            <a:spLocks noGrp="1"/>
          </p:cNvSpPr>
          <p:nvPr>
            <p:ph sz="quarter" idx="13"/>
          </p:nvPr>
        </p:nvSpPr>
        <p:spPr>
          <a:xfrm>
            <a:off x="6172200" y="1463040"/>
            <a:ext cx="2423160" cy="2575560"/>
          </a:xfrm>
          <a:ln>
            <a:solidFill>
              <a:schemeClr val="tx1"/>
            </a:solidFill>
          </a:ln>
        </p:spPr>
        <p:txBody>
          <a:bodyPr/>
          <a:lstStyle/>
          <a:p>
            <a:endParaRPr lang="en-US" dirty="0"/>
          </a:p>
        </p:txBody>
      </p:sp>
      <p:sp>
        <p:nvSpPr>
          <p:cNvPr id="8" name="TextBox 7"/>
          <p:cNvSpPr txBox="1"/>
          <p:nvPr/>
        </p:nvSpPr>
        <p:spPr>
          <a:xfrm>
            <a:off x="6172200" y="4038600"/>
            <a:ext cx="2590800" cy="1169551"/>
          </a:xfrm>
          <a:prstGeom prst="rect">
            <a:avLst/>
          </a:prstGeom>
          <a:noFill/>
        </p:spPr>
        <p:txBody>
          <a:bodyPr wrap="square" rtlCol="0">
            <a:spAutoFit/>
          </a:bodyPr>
          <a:lstStyle/>
          <a:p>
            <a:r>
              <a:rPr lang="en-US" sz="1400" dirty="0" smtClean="0"/>
              <a:t>Optional: one visual above, with a caption here that cites the source of the visual (author’s last name or webpage title in parentheses)</a:t>
            </a:r>
            <a:endParaRPr lang="en-US" sz="1400" dirty="0"/>
          </a:p>
        </p:txBody>
      </p:sp>
    </p:spTree>
    <p:extLst>
      <p:ext uri="{BB962C8B-B14F-4D97-AF65-F5344CB8AC3E}">
        <p14:creationId xmlns:p14="http://schemas.microsoft.com/office/powerpoint/2010/main" val="509546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3"/>
          </p:nvPr>
        </p:nvSpPr>
        <p:spPr/>
        <p:txBody>
          <a:bodyPr/>
          <a:lstStyle/>
          <a:p>
            <a:r>
              <a:rPr lang="en-US" dirty="0" smtClean="0"/>
              <a:t>Restate </a:t>
            </a:r>
            <a:r>
              <a:rPr lang="en-US" dirty="0"/>
              <a:t>your thesis and draw a conclusion from your </a:t>
            </a:r>
            <a:r>
              <a:rPr lang="en-US" dirty="0" smtClean="0"/>
              <a:t>analysis</a:t>
            </a:r>
            <a:endParaRPr lang="en-US" dirty="0"/>
          </a:p>
        </p:txBody>
      </p:sp>
    </p:spTree>
    <p:extLst>
      <p:ext uri="{BB962C8B-B14F-4D97-AF65-F5344CB8AC3E}">
        <p14:creationId xmlns:p14="http://schemas.microsoft.com/office/powerpoint/2010/main" val="4110467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sz="quarter" idx="13"/>
          </p:nvPr>
        </p:nvSpPr>
        <p:spPr/>
        <p:txBody>
          <a:bodyPr vert="horz" lIns="91440" tIns="45720" rIns="91440" bIns="45720" rtlCol="0" anchor="t">
            <a:normAutofit fontScale="92500" lnSpcReduction="10000"/>
          </a:bodyPr>
          <a:lstStyle/>
          <a:p>
            <a:r>
              <a:rPr lang="en-US" dirty="0"/>
              <a:t>Cite the novel itself</a:t>
            </a:r>
            <a:endParaRPr lang="en-US" dirty="0"/>
          </a:p>
          <a:p>
            <a:r>
              <a:rPr lang="en-US" dirty="0"/>
              <a:t>Do not do research in outside sources; come to your own conclusion from the text of the novel itself. </a:t>
            </a:r>
          </a:p>
          <a:p>
            <a:r>
              <a:rPr lang="en-US" dirty="0"/>
              <a:t>Use MLA format </a:t>
            </a:r>
          </a:p>
          <a:p>
            <a:r>
              <a:rPr lang="en-US" dirty="0">
                <a:latin typeface="Franklin Gothic Book" charset="0"/>
              </a:rPr>
              <a:t>If you add visuals, cite the source. </a:t>
            </a:r>
            <a:r>
              <a:rPr lang="en-US" dirty="0"/>
              <a:t>Unacceptable sources: Wikipedia,  Ask.com or similar websites, “Google,” or blogs/presentations by other students. </a:t>
            </a:r>
          </a:p>
        </p:txBody>
      </p:sp>
    </p:spTree>
    <p:extLst>
      <p:ext uri="{BB962C8B-B14F-4D97-AF65-F5344CB8AC3E}">
        <p14:creationId xmlns:p14="http://schemas.microsoft.com/office/powerpoint/2010/main" val="3833015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ive Lesson&amp;#x0D;&amp;#x0A;English 10 Foundations A&amp;quot;&quot;/&gt;&lt;property id=&quot;20307&quot; value=&quot;256&quot;/&gt;&lt;/object&gt;&lt;object type=&quot;3&quot; unique_id=&quot;16378&quot;&gt;&lt;property id=&quot;20148&quot; value=&quot;5&quot;/&gt;&lt;property id=&quot;20300&quot; value=&quot;Slide 2 - &amp;quot;Semester A Test Review&amp;quot;&quot;/&gt;&lt;property id=&quot;20307&quot; value=&quot;313&quot;/&gt;&lt;/object&gt;&lt;object type=&quot;3&quot; unique_id=&quot;16691&quot;&gt;&lt;property id=&quot;20148&quot; value=&quot;5&quot;/&gt;&lt;property id=&quot;20300&quot; value=&quot;Slide 3 - &amp;quot;Test Review – Essay Questions&amp;quot;&quot;/&gt;&lt;property id=&quot;20307&quot; value=&quot;314&quot;/&gt;&lt;/object&gt;&lt;object type=&quot;3&quot; unique_id=&quot;16692&quot;&gt;&lt;property id=&quot;20148&quot; value=&quot;5&quot;/&gt;&lt;property id=&quot;20300&quot; value=&quot;Slide 4 - &amp;quot;Test Review – Essay Questions&amp;quot;&quot;/&gt;&lt;property id=&quot;20307&quot; value=&quot;315&quot;/&gt;&lt;/object&gt;&lt;object type=&quot;3&quot; unique_id=&quot;16693&quot;&gt;&lt;property id=&quot;20148&quot; value=&quot;5&quot;/&gt;&lt;property id=&quot;20300&quot; value=&quot;Slide 5 - &amp;quot;Test Review – Essay Questions&amp;quot;&quot;/&gt;&lt;property id=&quot;20307&quot; value=&quot;316&quot;/&gt;&lt;/object&gt;&lt;object type=&quot;3&quot; unique_id=&quot;16694&quot;&gt;&lt;property id=&quot;20148&quot; value=&quot;5&quot;/&gt;&lt;property id=&quot;20300&quot; value=&quot;Slide 6 - &amp;quot;Test Review – Essay Questions&amp;quot;&quot;/&gt;&lt;property id=&quot;20307&quot; value=&quot;317&quot;/&gt;&lt;/object&gt;&lt;object type=&quot;3&quot; unique_id=&quot;16697&quot;&gt;&lt;property id=&quot;20148&quot; value=&quot;5&quot;/&gt;&lt;property id=&quot;20300&quot; value=&quot;Slide 8 - &amp;quot;Test Review – Stories Covered&amp;quot;&quot;/&gt;&lt;property id=&quot;20307&quot; value=&quot;320&quot;/&gt;&lt;/object&gt;&lt;object type=&quot;3&quot; unique_id=&quot;16779&quot;&gt;&lt;property id=&quot;20148&quot; value=&quot;5&quot;/&gt;&lt;property id=&quot;20300&quot; value=&quot;Slide 7 - &amp;quot;Test Review – Stories Covered&amp;quot;&quot;/&gt;&lt;property id=&quot;20307&quot; value=&quot;322&quot;/&gt;&lt;/object&gt;&lt;object type=&quot;3&quot; unique_id=&quot;16879&quot;&gt;&lt;property id=&quot;20148&quot; value=&quot;5&quot;/&gt;&lt;property id=&quot;20300&quot; value=&quot;Slide 9 - &amp;quot;Test Review - Vocabulary&amp;quot;&quot;/&gt;&lt;property id=&quot;20307&quot; value=&quot;323&quot;/&gt;&lt;/object&gt;&lt;object type=&quot;3&quot; unique_id=&quot;16880&quot;&gt;&lt;property id=&quot;20148&quot; value=&quot;5&quot;/&gt;&lt;property id=&quot;20300&quot; value=&quot;Slide 10 - &amp;quot;Test Review - Grammar&amp;quot;&quot;/&gt;&lt;property id=&quot;20307&quot; value=&quot;331&quot;/&gt;&lt;/object&gt;&lt;object type=&quot;3&quot; unique_id=&quot;16881&quot;&gt;&lt;property id=&quot;20148&quot; value=&quot;5&quot;/&gt;&lt;property id=&quot;20300&quot; value=&quot;Slide 11 - &amp;quot;Test Review - Grammar&amp;quot;&quot;/&gt;&lt;property id=&quot;20307&quot; value=&quot;324&quot;/&gt;&lt;/object&gt;&lt;object type=&quot;3&quot; unique_id=&quot;16882&quot;&gt;&lt;property id=&quot;20148&quot; value=&quot;5&quot;/&gt;&lt;property id=&quot;20300&quot; value=&quot;Slide 12 - &amp;quot;Test Review - Grammar&amp;quot;&quot;/&gt;&lt;property id=&quot;20307&quot; value=&quot;327&quot;/&gt;&lt;/object&gt;&lt;object type=&quot;3&quot; unique_id=&quot;16883&quot;&gt;&lt;property id=&quot;20148&quot; value=&quot;5&quot;/&gt;&lt;property id=&quot;20300&quot; value=&quot;Slide 13 - &amp;quot;Test Review - Grammar&amp;quot;&quot;/&gt;&lt;property id=&quot;20307&quot; value=&quot;328&quot;/&gt;&lt;/object&gt;&lt;object type=&quot;3&quot; unique_id=&quot;16884&quot;&gt;&lt;property id=&quot;20148&quot; value=&quot;5&quot;/&gt;&lt;property id=&quot;20300&quot; value=&quot;Slide 14 - &amp;quot;Test Review - Grammar&amp;quot;&quot;/&gt;&lt;property id=&quot;20307&quot; value=&quot;329&quot;/&gt;&lt;/object&gt;&lt;object type=&quot;3&quot; unique_id=&quot;16885&quot;&gt;&lt;property id=&quot;20148&quot; value=&quot;5&quot;/&gt;&lt;property id=&quot;20300&quot; value=&quot;Slide 15 - &amp;quot;Test Review - Grammar&amp;quot;&quot;/&gt;&lt;property id=&quot;20307&quot; value=&quot;330&quot;/&gt;&lt;/object&gt;&lt;object type=&quot;3&quot; unique_id=&quot;16886&quot;&gt;&lt;property id=&quot;20148&quot; value=&quot;5&quot;/&gt;&lt;property id=&quot;20300&quot; value=&quot;Slide 16 - &amp;quot;Test Review - Grammar&amp;quot;&quot;/&gt;&lt;property id=&quot;20307&quot; value=&quot;326&quot;/&gt;&lt;/object&gt;&lt;object type=&quot;3&quot; unique_id=&quot;16887&quot;&gt;&lt;property id=&quot;20148&quot; value=&quot;5&quot;/&gt;&lt;property id=&quot;20300&quot; value=&quot;Slide 17 - &amp;quot;Test Review - Grammar&amp;quot;&quot;/&gt;&lt;property id=&quot;20307&quot; value=&quot;325&quot;/&gt;&lt;/object&gt;&lt;/object&gt;&lt;/object&gt;&lt;/database&gt;"/>
  <p:tag name="SECTOMILLISECCONVERTED" val="1"/>
</p:tagLst>
</file>

<file path=ppt/theme/theme1.xml><?xml version="1.0" encoding="utf-8"?>
<a:theme xmlns:a="http://schemas.openxmlformats.org/drawingml/2006/main" name="2014_CECorpTemplate">
  <a:themeElements>
    <a:clrScheme name="2013_CECorpTheme">
      <a:dk1>
        <a:sysClr val="windowText" lastClr="000000"/>
      </a:dk1>
      <a:lt1>
        <a:sysClr val="window" lastClr="FFFFFF"/>
      </a:lt1>
      <a:dk2>
        <a:srgbClr val="D04A26"/>
      </a:dk2>
      <a:lt2>
        <a:srgbClr val="FFD24F"/>
      </a:lt2>
      <a:accent1>
        <a:srgbClr val="E87D1E"/>
      </a:accent1>
      <a:accent2>
        <a:srgbClr val="E1A810"/>
      </a:accent2>
      <a:accent3>
        <a:srgbClr val="44A3B7"/>
      </a:accent3>
      <a:accent4>
        <a:srgbClr val="2FB457"/>
      </a:accent4>
      <a:accent5>
        <a:srgbClr val="2CAEA4"/>
      </a:accent5>
      <a:accent6>
        <a:srgbClr val="008124"/>
      </a:accent6>
      <a:hlink>
        <a:srgbClr val="44A3B7"/>
      </a:hlink>
      <a:folHlink>
        <a:srgbClr val="B8B8B8"/>
      </a:folHlink>
    </a:clrScheme>
    <a:fontScheme name="2013_CECorpTheme_Concept2">
      <a:majorFont>
        <a:latin typeface="Arial"/>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993B493A752B4B911F6850ECD47664" ma:contentTypeVersion="3" ma:contentTypeDescription="Create a new document." ma:contentTypeScope="" ma:versionID="f2650d92186695a406d4d08f443ac792">
  <xsd:schema xmlns:xsd="http://www.w3.org/2001/XMLSchema" xmlns:xs="http://www.w3.org/2001/XMLSchema" xmlns:p="http://schemas.microsoft.com/office/2006/metadata/properties" xmlns:ns2="79308850-7d9d-4b01-bab5-039c5d6786a0" targetNamespace="http://schemas.microsoft.com/office/2006/metadata/properties" ma:root="true" ma:fieldsID="8da2a7bab610778e9019de17891a6229" ns2:_="">
    <xsd:import namespace="79308850-7d9d-4b01-bab5-039c5d6786a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08850-7d9d-4b01-bab5-039c5d6786a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C8E38-A5D7-4E17-90E9-77146F8512E8}">
  <ds:schemaRefs>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http://purl.org/dc/dcmitype/"/>
    <ds:schemaRef ds:uri="79308850-7d9d-4b01-bab5-039c5d6786a0"/>
    <ds:schemaRef ds:uri="http://purl.org/dc/terms/"/>
    <ds:schemaRef ds:uri="http://purl.org/dc/elements/1.1/"/>
  </ds:schemaRefs>
</ds:datastoreItem>
</file>

<file path=customXml/itemProps2.xml><?xml version="1.0" encoding="utf-8"?>
<ds:datastoreItem xmlns:ds="http://schemas.openxmlformats.org/officeDocument/2006/customXml" ds:itemID="{BCA1C762-54E0-4178-93F7-7AAF9628D7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308850-7d9d-4b01-bab5-039c5d6786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E80E21-4577-4A8B-8D79-63B0D48D56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2014_CECorpTemplate</Template>
  <TotalTime>493</TotalTime>
  <Words>491</Words>
  <Application>Microsoft Office PowerPoint</Application>
  <PresentationFormat>On-screen Show (4:3)</PresentationFormat>
  <Paragraphs>34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2014_CECorpTemplate</vt:lpstr>
      <vt:lpstr>Character Analysis for The Adventures of Huckleberry Finn</vt:lpstr>
      <vt:lpstr>Introduction</vt:lpstr>
      <vt:lpstr>Body Slide 1 Title Here</vt:lpstr>
      <vt:lpstr>Body Slide 2 Title Here</vt:lpstr>
      <vt:lpstr>Body Slide 3 Title Here</vt:lpstr>
      <vt:lpstr>Body Slide 4 Title Here</vt:lpstr>
      <vt:lpstr>Body Slide 5 Title Here</vt:lpstr>
      <vt:lpstr>Conclusion</vt:lpstr>
      <vt:lpstr>Works Cited</vt:lpstr>
    </vt:vector>
  </TitlesOfParts>
  <Company>Connections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7B U3 Research Presentation TEMPLATE</dc:title>
  <dc:creator>Rebecca DeBarros</dc:creator>
  <cp:lastModifiedBy>Mrs.  Graham</cp:lastModifiedBy>
  <cp:revision>73</cp:revision>
  <dcterms:created xsi:type="dcterms:W3CDTF">2014-06-10T19:21:13Z</dcterms:created>
  <dcterms:modified xsi:type="dcterms:W3CDTF">2021-08-03T22:22:49Z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0x010100CD993B493A752B4B911F6850ECD47664</vt:lpwstr>
  </property>
</Properties>
</file>