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98165"/>
            <a:ext cx="9640390" cy="43445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Why football should be removed from the school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8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Injuries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29" y="2129246"/>
            <a:ext cx="4929051" cy="36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98" y="1193310"/>
            <a:ext cx="3103926" cy="463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78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1122534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Alternative sports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58" y="1936569"/>
            <a:ext cx="5856112" cy="329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74" y="1936569"/>
            <a:ext cx="4690083" cy="351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8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Alternative PE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81" y="1806616"/>
            <a:ext cx="59436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581" y="2237690"/>
            <a:ext cx="5856610" cy="364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5089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43</TotalTime>
  <Words>15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Gallery</vt:lpstr>
      <vt:lpstr>Why football should be removed from the school system.</vt:lpstr>
      <vt:lpstr>Injuries</vt:lpstr>
      <vt:lpstr>Alternative sports</vt:lpstr>
      <vt:lpstr>Alternative 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4</cp:revision>
  <dcterms:created xsi:type="dcterms:W3CDTF">2021-05-06T21:31:19Z</dcterms:created>
  <dcterms:modified xsi:type="dcterms:W3CDTF">2021-05-06T22:14:37Z</dcterms:modified>
</cp:coreProperties>
</file>