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256" r:id="rId5"/>
    <p:sldId id="267" r:id="rId6"/>
    <p:sldId id="277" r:id="rId7"/>
    <p:sldId id="278" r:id="rId8"/>
    <p:sldId id="27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98" autoAdjust="0"/>
  </p:normalViewPr>
  <p:slideViewPr>
    <p:cSldViewPr snapToGrid="0">
      <p:cViewPr varScale="1">
        <p:scale>
          <a:sx n="72" d="100"/>
          <a:sy n="72" d="100"/>
        </p:scale>
        <p:origin x="66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410D272-305C-421E-A9EF-95D63D599B42}" type="datetimeFigureOut">
              <a:rPr lang="en-US" smtClean="0"/>
              <a:t>5/11/2023</a:t>
            </a:fld>
            <a:endParaRPr lang="en-US" dirty="0"/>
          </a:p>
        </p:txBody>
      </p:sp>
      <p:sp>
        <p:nvSpPr>
          <p:cNvPr id="4" name="Footer Placeholder 3">
            <a:extLst>
              <a:ext uri="{FF2B5EF4-FFF2-40B4-BE49-F238E27FC236}">
                <a16:creationId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DE7DFA-63CC-4ED7-B30E-ACF88B4B8932}" type="slidenum">
              <a:rPr lang="en-US" smtClean="0"/>
              <a:t>‹#›</a:t>
            </a:fld>
            <a:endParaRPr lang="en-US" dirty="0"/>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E16E63-7886-43BC-8DD4-4F14C3DD7360}" type="datetimeFigureOut">
              <a:rPr lang="en-US" smtClean="0"/>
              <a:t>5/11/2023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C5307-140F-447F-BCBA-BB92E3A2906B}" type="slidenum">
              <a:rPr lang="en-US" smtClean="0"/>
              <a:t>‹#›</a:t>
            </a:fld>
            <a:endParaRPr lang="en-US" dirty="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r>
              <a:rPr lang="en-US"/>
              <a:t>Click to edit Master title style</a:t>
            </a:r>
            <a:endParaRPr lang="en-US" dirty="0"/>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r>
              <a:rPr lang="en-US"/>
              <a:t>Click to edit Master subtitle style</a:t>
            </a:r>
            <a:endParaRPr lang="en-US" dirty="0"/>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dirty="0"/>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F516FD-E4AF-4BA2-902A-DA4674655726}"/>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anchor="ctr"/>
          <a:lstStyle>
            <a:lvl1pPr algn="r">
              <a:lnSpc>
                <a:spcPct val="100000"/>
              </a:lnSpc>
              <a:defRPr spc="-20" baseline="0">
                <a:solidFill>
                  <a:schemeClr val="bg1"/>
                </a:solidFill>
              </a:defRPr>
            </a:lvl1pPr>
          </a:lstStyle>
          <a:p>
            <a:r>
              <a:rPr lang="en-US" dirty="0"/>
              <a:t>Click to add title</a:t>
            </a:r>
          </a:p>
        </p:txBody>
      </p:sp>
      <p:sp>
        <p:nvSpPr>
          <p:cNvPr id="12" name="Text Placeholder 30">
            <a:extLst>
              <a:ext uri="{FF2B5EF4-FFF2-40B4-BE49-F238E27FC236}">
                <a16:creationId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7" name="Text Placeholder 15">
            <a:extLst>
              <a:ext uri="{FF2B5EF4-FFF2-40B4-BE49-F238E27FC236}">
                <a16:creationId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a:normAutofit/>
          </a:bodyPr>
          <a:lstStyle>
            <a:lvl1pPr>
              <a:defRPr sz="2000"/>
            </a:lvl1pPr>
          </a:lstStyle>
          <a:p>
            <a:pPr lvl="0"/>
            <a:r>
              <a:rPr lang="en-US" dirty="0"/>
              <a:t>Click to add text</a:t>
            </a:r>
          </a:p>
        </p:txBody>
      </p:sp>
      <p:sp>
        <p:nvSpPr>
          <p:cNvPr id="14" name="Text Placeholder 30">
            <a:extLst>
              <a:ext uri="{FF2B5EF4-FFF2-40B4-BE49-F238E27FC236}">
                <a16:creationId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8" name="Text Placeholder 15">
            <a:extLst>
              <a:ext uri="{FF2B5EF4-FFF2-40B4-BE49-F238E27FC236}">
                <a16:creationId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a:normAutofit/>
          </a:bodyPr>
          <a:lstStyle>
            <a:lvl1pPr>
              <a:defRPr sz="2000"/>
            </a:lvl1pPr>
          </a:lstStyle>
          <a:p>
            <a:pPr lvl="0"/>
            <a:r>
              <a:rPr lang="en-US" dirty="0"/>
              <a:t>Click to add text</a:t>
            </a:r>
          </a:p>
        </p:txBody>
      </p:sp>
      <p:sp>
        <p:nvSpPr>
          <p:cNvPr id="6" name="Footer Placeholder 4">
            <a:extLst>
              <a:ext uri="{FF2B5EF4-FFF2-40B4-BE49-F238E27FC236}">
                <a16:creationId xmlns:a16="http://schemas.microsoft.com/office/drawing/2014/main" id="{27F3D4E9-1171-434D-AA71-EA27F72E0D99}"/>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a16="http://schemas.microsoft.com/office/drawing/2014/main" id="{57A29A0D-15CB-4460-9435-7E7D645346A5}"/>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8" name="Slide Number Placeholder 5">
            <a:extLst>
              <a:ext uri="{FF2B5EF4-FFF2-40B4-BE49-F238E27FC236}">
                <a16:creationId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E97352E-C52D-43BE-BCE2-2D71FE0353EF}"/>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anchor="ctr"/>
          <a:lstStyle>
            <a:lvl1pPr algn="r">
              <a:lnSpc>
                <a:spcPct val="100000"/>
              </a:lnSpc>
              <a:defRPr spc="-20" baseline="0">
                <a:solidFill>
                  <a:schemeClr val="bg1"/>
                </a:solidFill>
              </a:defRPr>
            </a:lvl1pPr>
          </a:lstStyle>
          <a:p>
            <a:r>
              <a:rPr lang="en-US" dirty="0"/>
              <a:t>Click to add title</a:t>
            </a:r>
          </a:p>
        </p:txBody>
      </p:sp>
      <p:sp>
        <p:nvSpPr>
          <p:cNvPr id="8" name="Text Placeholder 30">
            <a:extLst>
              <a:ext uri="{FF2B5EF4-FFF2-40B4-BE49-F238E27FC236}">
                <a16:creationId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4" name="Text Placeholder 15">
            <a:extLst>
              <a:ext uri="{FF2B5EF4-FFF2-40B4-BE49-F238E27FC236}">
                <a16:creationId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a:normAutofit/>
          </a:bodyPr>
          <a:lstStyle>
            <a:lvl1pPr>
              <a:defRPr sz="2000"/>
            </a:lvl1pPr>
          </a:lstStyle>
          <a:p>
            <a:pPr lvl="0"/>
            <a:r>
              <a:rPr lang="en-US" dirty="0"/>
              <a:t>Click to add text</a:t>
            </a:r>
          </a:p>
        </p:txBody>
      </p:sp>
      <p:sp>
        <p:nvSpPr>
          <p:cNvPr id="12" name="Text Placeholder 30">
            <a:extLst>
              <a:ext uri="{FF2B5EF4-FFF2-40B4-BE49-F238E27FC236}">
                <a16:creationId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5" name="Text Placeholder 15">
            <a:extLst>
              <a:ext uri="{FF2B5EF4-FFF2-40B4-BE49-F238E27FC236}">
                <a16:creationId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a:normAutofit/>
          </a:bodyPr>
          <a:lstStyle>
            <a:lvl1pPr>
              <a:defRPr sz="2000"/>
            </a:lvl1pPr>
          </a:lstStyle>
          <a:p>
            <a:pPr lvl="0"/>
            <a:r>
              <a:rPr lang="en-US" dirty="0"/>
              <a:t>Click to add text</a:t>
            </a:r>
          </a:p>
        </p:txBody>
      </p:sp>
      <p:sp>
        <p:nvSpPr>
          <p:cNvPr id="10" name="Text Placeholder 30">
            <a:extLst>
              <a:ext uri="{FF2B5EF4-FFF2-40B4-BE49-F238E27FC236}">
                <a16:creationId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a:lstStyle>
            <a:lvl1pPr marL="0" indent="0">
              <a:buNone/>
              <a:defRPr sz="2400" b="1">
                <a:solidFill>
                  <a:schemeClr val="accent2"/>
                </a:solidFill>
              </a:defRPr>
            </a:lvl1pPr>
          </a:lstStyle>
          <a:p>
            <a:pPr lvl="0"/>
            <a:r>
              <a:rPr lang="en-US" dirty="0"/>
              <a:t>Click to add subtitle</a:t>
            </a:r>
          </a:p>
        </p:txBody>
      </p:sp>
      <p:sp>
        <p:nvSpPr>
          <p:cNvPr id="16" name="Text Placeholder 15">
            <a:extLst>
              <a:ext uri="{FF2B5EF4-FFF2-40B4-BE49-F238E27FC236}">
                <a16:creationId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a:normAutofit/>
          </a:bodyPr>
          <a:lstStyle>
            <a:lvl1pPr>
              <a:defRPr sz="2000"/>
            </a:lvl1pPr>
          </a:lstStyle>
          <a:p>
            <a:pPr lvl="0"/>
            <a:r>
              <a:rPr lang="en-US" dirty="0"/>
              <a:t>Click to add text</a:t>
            </a:r>
          </a:p>
        </p:txBody>
      </p:sp>
      <p:sp>
        <p:nvSpPr>
          <p:cNvPr id="2" name="Footer Placeholder 4">
            <a:extLst>
              <a:ext uri="{FF2B5EF4-FFF2-40B4-BE49-F238E27FC236}">
                <a16:creationId xmlns:a16="http://schemas.microsoft.com/office/drawing/2014/main" id="{B0EF04CC-F1B1-495C-BA2F-F28A5D9715A2}"/>
              </a:ext>
            </a:extLst>
          </p:cNvPr>
          <p:cNvSpPr>
            <a:spLocks noGrp="1"/>
          </p:cNvSpPr>
          <p:nvPr>
            <p:ph type="ftr" sz="quarter" idx="11"/>
          </p:nvPr>
        </p:nvSpPr>
        <p:spPr>
          <a:xfrm>
            <a:off x="201168" y="6356350"/>
            <a:ext cx="4837176"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a16="http://schemas.microsoft.com/office/drawing/2014/main" id="{657B66A6-EBC5-4A75-B938-7148B7A12627}"/>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4" name="Slide Number Placeholder 5">
            <a:extLst>
              <a:ext uri="{FF2B5EF4-FFF2-40B4-BE49-F238E27FC236}">
                <a16:creationId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4716EF3-1422-48C0-BC49-14FAC3550FCD}"/>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a16="http://schemas.microsoft.com/office/drawing/2014/main" id="{7F2AAFDE-CB45-46CA-8961-8133FCA5F385}"/>
              </a:ext>
              <a:ext uri="{C183D7F6-B498-43B3-948B-1728B52AA6E4}">
                <adec:decorative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a16="http://schemas.microsoft.com/office/drawing/2014/main" id="{B209C30D-AB58-482B-B553-F71367094EB9}"/>
              </a:ext>
            </a:extLst>
          </p:cNvPr>
          <p:cNvSpPr>
            <a:spLocks noGrp="1"/>
          </p:cNvSpPr>
          <p:nvPr>
            <p:ph type="title"/>
          </p:nvPr>
        </p:nvSpPr>
        <p:spPr>
          <a:xfrm>
            <a:off x="532264" y="776941"/>
            <a:ext cx="3209008" cy="5166659"/>
          </a:xfrm>
        </p:spPr>
        <p:txBody>
          <a:bodyPr anchor="b"/>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3" name="Footer Placeholder 4">
            <a:extLst>
              <a:ext uri="{FF2B5EF4-FFF2-40B4-BE49-F238E27FC236}">
                <a16:creationId xmlns:a16="http://schemas.microsoft.com/office/drawing/2014/main" id="{D946F5EF-2C45-4A87-A1DD-BD2A6FB91BC5}"/>
              </a:ext>
            </a:extLst>
          </p:cNvPr>
          <p:cNvSpPr>
            <a:spLocks noGrp="1"/>
          </p:cNvSpPr>
          <p:nvPr>
            <p:ph type="ftr" sz="quarter" idx="11"/>
          </p:nvPr>
        </p:nvSpPr>
        <p:spPr>
          <a:xfrm>
            <a:off x="199277" y="6356350"/>
            <a:ext cx="3749040" cy="365125"/>
          </a:xfrm>
        </p:spPr>
        <p:txBody>
          <a:bodyPr/>
          <a:lstStyle>
            <a:lvl1pPr>
              <a:defRPr>
                <a:solidFill>
                  <a:schemeClr val="bg1"/>
                </a:solidFill>
              </a:defRPr>
            </a:lvl1pPr>
          </a:lstStyle>
          <a:p>
            <a:r>
              <a:rPr lang="en-US" dirty="0"/>
              <a:t>Presentation title</a:t>
            </a:r>
          </a:p>
        </p:txBody>
      </p:sp>
      <p:sp>
        <p:nvSpPr>
          <p:cNvPr id="19" name="Picture Placeholder 16">
            <a:extLst>
              <a:ext uri="{FF2B5EF4-FFF2-40B4-BE49-F238E27FC236}">
                <a16:creationId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a:lstStyle>
            <a:lvl1pPr marL="0" indent="0" algn="ctr">
              <a:buNone/>
              <a:defRPr/>
            </a:lvl1pPr>
          </a:lstStyle>
          <a:p>
            <a:r>
              <a:rPr lang="en-US" dirty="0"/>
              <a:t>Click to add photo</a:t>
            </a:r>
          </a:p>
        </p:txBody>
      </p:sp>
      <p:sp>
        <p:nvSpPr>
          <p:cNvPr id="20" name="Picture Placeholder 16">
            <a:extLst>
              <a:ext uri="{FF2B5EF4-FFF2-40B4-BE49-F238E27FC236}">
                <a16:creationId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a:lstStyle>
            <a:lvl1pPr marL="0" indent="0" algn="ctr">
              <a:buNone/>
              <a:defRPr/>
            </a:lvl1pPr>
          </a:lstStyle>
          <a:p>
            <a:r>
              <a:rPr lang="en-US" dirty="0"/>
              <a:t>Click to add photo</a:t>
            </a:r>
          </a:p>
        </p:txBody>
      </p:sp>
      <p:sp>
        <p:nvSpPr>
          <p:cNvPr id="24" name="Text Placeholder 21">
            <a:extLst>
              <a:ext uri="{FF2B5EF4-FFF2-40B4-BE49-F238E27FC236}">
                <a16:creationId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a:normAutofit/>
          </a:bodyPr>
          <a:lstStyle>
            <a:lvl1pPr marL="342900" indent="-342900">
              <a:buFont typeface="Arial" panose="020B0604020202020204" pitchFamily="34" charset="0"/>
              <a:buChar char="•"/>
              <a:defRPr sz="2000"/>
            </a:lvl1pPr>
          </a:lstStyle>
          <a:p>
            <a:pPr lvl="0"/>
            <a:r>
              <a:rPr lang="en-US" dirty="0"/>
              <a:t>Click to add text</a:t>
            </a:r>
          </a:p>
        </p:txBody>
      </p:sp>
      <p:sp>
        <p:nvSpPr>
          <p:cNvPr id="14" name="Date Placeholder 3">
            <a:extLst>
              <a:ext uri="{FF2B5EF4-FFF2-40B4-BE49-F238E27FC236}">
                <a16:creationId xmlns:a16="http://schemas.microsoft.com/office/drawing/2014/main" id="{9188F17E-DD3B-4CCC-957F-5A6914488466}"/>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3698AF-A86A-4D69-8272-76C9C1914A3B}"/>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F9E2DC86-4009-449C-8F4E-779A8C762B26}"/>
              </a:ext>
            </a:extLst>
          </p:cNvPr>
          <p:cNvSpPr>
            <a:spLocks noGrp="1"/>
          </p:cNvSpPr>
          <p:nvPr>
            <p:ph type="title"/>
          </p:nvPr>
        </p:nvSpPr>
        <p:spPr>
          <a:xfrm>
            <a:off x="649045" y="365124"/>
            <a:ext cx="9523655" cy="1501327"/>
          </a:xfrm>
        </p:spPr>
        <p:txBody>
          <a:bodyPr/>
          <a:lstStyle>
            <a:lvl1pPr>
              <a:defRPr spc="-20" baseline="0">
                <a:solidFill>
                  <a:schemeClr val="bg1"/>
                </a:solidFill>
              </a:defRPr>
            </a:lvl1pPr>
          </a:lstStyle>
          <a:p>
            <a:r>
              <a:rPr lang="en-US">
                <a:solidFill>
                  <a:srgbClr val="FFFFFF"/>
                </a:solidFill>
              </a:rPr>
              <a:t>Click to edit Master title style</a:t>
            </a:r>
            <a:endParaRPr lang="en-US" dirty="0">
              <a:solidFill>
                <a:srgbClr val="FFFFFF"/>
              </a:solidFill>
            </a:endParaRPr>
          </a:p>
        </p:txBody>
      </p:sp>
      <p:sp>
        <p:nvSpPr>
          <p:cNvPr id="12" name="Picture Placeholder 10">
            <a:extLst>
              <a:ext uri="{FF2B5EF4-FFF2-40B4-BE49-F238E27FC236}">
                <a16:creationId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a:lstStyle>
            <a:lvl1pPr marL="0" indent="0" algn="ctr">
              <a:buNone/>
              <a:defRPr/>
            </a:lvl1pPr>
          </a:lstStyle>
          <a:p>
            <a:r>
              <a:rPr lang="en-US" dirty="0"/>
              <a:t>Click to add photo</a:t>
            </a:r>
          </a:p>
        </p:txBody>
      </p:sp>
      <p:sp>
        <p:nvSpPr>
          <p:cNvPr id="7" name="Footer Placeholder 4">
            <a:extLst>
              <a:ext uri="{FF2B5EF4-FFF2-40B4-BE49-F238E27FC236}">
                <a16:creationId xmlns:a16="http://schemas.microsoft.com/office/drawing/2014/main" id="{51BAB65B-02AF-4992-85D0-8E98AB1BD96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r>
              <a:rPr lang="en-US" dirty="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a16="http://schemas.microsoft.com/office/drawing/2014/main" id="{CFE115BC-4A4C-4385-82D5-106D1FAC359A}"/>
              </a:ext>
            </a:extLst>
          </p:cNvPr>
          <p:cNvSpPr>
            <a:spLocks noGrp="1"/>
          </p:cNvSpPr>
          <p:nvPr>
            <p:ph idx="1"/>
          </p:nvPr>
        </p:nvSpPr>
        <p:spPr>
          <a:xfrm>
            <a:off x="5819887" y="2899186"/>
            <a:ext cx="5610113" cy="3284359"/>
          </a:xfrm>
        </p:spPr>
        <p:txBody>
          <a:bodyPr>
            <a:normAutofit/>
          </a:bodyPr>
          <a:lstStyle>
            <a:lvl1pPr marL="0" indent="0">
              <a:buNone/>
              <a:defRPr/>
            </a:lvl1pPr>
          </a:lstStyle>
          <a:p>
            <a:pPr lvl="0"/>
            <a:r>
              <a:rPr lang="en-US"/>
              <a:t>Click to edit Master text styles</a:t>
            </a:r>
          </a:p>
        </p:txBody>
      </p:sp>
      <p:sp>
        <p:nvSpPr>
          <p:cNvPr id="8" name="Date Placeholder 3">
            <a:extLst>
              <a:ext uri="{FF2B5EF4-FFF2-40B4-BE49-F238E27FC236}">
                <a16:creationId xmlns:a16="http://schemas.microsoft.com/office/drawing/2014/main" id="{5CD3EB2B-80EF-4DC6-B2B6-F4B568443970}"/>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9" name="Slide Number Placeholder 5">
            <a:extLst>
              <a:ext uri="{FF2B5EF4-FFF2-40B4-BE49-F238E27FC236}">
                <a16:creationId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6EB31F-C5DF-49FF-8DEA-86AC0C1860A0}"/>
              </a:ext>
              <a:ext uri="{C183D7F6-B498-43B3-948B-1728B52AA6E4}">
                <adec:decorative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a16="http://schemas.microsoft.com/office/drawing/2014/main" id="{ACFE912F-46EC-49B0-9C9A-DE9CBDF9FBBF}"/>
              </a:ext>
            </a:extLst>
          </p:cNvPr>
          <p:cNvSpPr>
            <a:spLocks noGrp="1"/>
          </p:cNvSpPr>
          <p:nvPr>
            <p:ph type="ctrTitle"/>
          </p:nvPr>
        </p:nvSpPr>
        <p:spPr>
          <a:xfrm>
            <a:off x="649045" y="753035"/>
            <a:ext cx="5945393" cy="2366683"/>
          </a:xfrm>
        </p:spPr>
        <p:txBody>
          <a:bodyPr>
            <a:normAutofit/>
          </a:bodyPr>
          <a:lstStyle>
            <a:lvl1pPr>
              <a:defRPr spc="-20" baseline="0">
                <a:solidFill>
                  <a:schemeClr val="bg1"/>
                </a:solidFill>
              </a:defRPr>
            </a:lvl1pPr>
          </a:lstStyle>
          <a:p>
            <a:r>
              <a:rPr lang="en-US" sz="6000"/>
              <a:t>Click to edit Master title style</a:t>
            </a:r>
            <a:endParaRPr lang="en-US" sz="6000" dirty="0"/>
          </a:p>
        </p:txBody>
      </p:sp>
      <p:sp>
        <p:nvSpPr>
          <p:cNvPr id="5" name="Subtitle 2">
            <a:extLst>
              <a:ext uri="{FF2B5EF4-FFF2-40B4-BE49-F238E27FC236}">
                <a16:creationId xmlns:a16="http://schemas.microsoft.com/office/drawing/2014/main" id="{9BF32D81-1E24-45B8-A09D-EEAD404D8F31}"/>
              </a:ext>
            </a:extLst>
          </p:cNvPr>
          <p:cNvSpPr>
            <a:spLocks noGrp="1"/>
          </p:cNvSpPr>
          <p:nvPr>
            <p:ph type="subTitle" idx="1"/>
          </p:nvPr>
        </p:nvSpPr>
        <p:spPr>
          <a:xfrm>
            <a:off x="649045" y="3075868"/>
            <a:ext cx="5945393" cy="1108335"/>
          </a:xfrm>
        </p:spPr>
        <p:txBody>
          <a:bodyPr>
            <a:normAutofit/>
          </a:bodyPr>
          <a:lstStyle>
            <a:lvl1pPr marL="0" indent="0">
              <a:buNone/>
              <a:defRPr sz="2400">
                <a:solidFill>
                  <a:schemeClr val="bg1"/>
                </a:solidFill>
              </a:defRPr>
            </a:lvl1pPr>
          </a:lstStyle>
          <a:p>
            <a:r>
              <a:rPr lang="en-US"/>
              <a:t>Click to edit Master subtitle style</a:t>
            </a:r>
            <a:endParaRPr lang="en-US" dirty="0"/>
          </a:p>
        </p:txBody>
      </p:sp>
      <p:sp>
        <p:nvSpPr>
          <p:cNvPr id="16" name="Picture Placeholder 15">
            <a:extLst>
              <a:ext uri="{FF2B5EF4-FFF2-40B4-BE49-F238E27FC236}">
                <a16:creationId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a:lstStyle>
            <a:lvl1pPr marL="0" indent="0" algn="l">
              <a:buNone/>
              <a:defRPr/>
            </a:lvl1pPr>
          </a:lstStyle>
          <a:p>
            <a:r>
              <a:rPr lang="en-US" dirty="0"/>
              <a:t>Click to add photo</a:t>
            </a:r>
          </a:p>
        </p:txBody>
      </p:sp>
      <p:sp>
        <p:nvSpPr>
          <p:cNvPr id="8" name="Footer Placeholder 4">
            <a:extLst>
              <a:ext uri="{FF2B5EF4-FFF2-40B4-BE49-F238E27FC236}">
                <a16:creationId xmlns:a16="http://schemas.microsoft.com/office/drawing/2014/main" id="{52F1BABA-5C8C-4693-BD5A-974A171125F5}"/>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a:lstStyle>
            <a:lvl1pPr marL="0" indent="0" algn="ctr">
              <a:buNone/>
              <a:defRPr/>
            </a:lvl1pPr>
          </a:lstStyle>
          <a:p>
            <a:r>
              <a:rPr lang="en-US" dirty="0"/>
              <a:t>Click to add photo</a:t>
            </a:r>
          </a:p>
        </p:txBody>
      </p:sp>
      <p:sp>
        <p:nvSpPr>
          <p:cNvPr id="17" name="Picture Placeholder 15">
            <a:extLst>
              <a:ext uri="{FF2B5EF4-FFF2-40B4-BE49-F238E27FC236}">
                <a16:creationId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a:lstStyle>
            <a:lvl1pPr marL="0" indent="0">
              <a:buNone/>
              <a:defRPr/>
            </a:lvl1pPr>
          </a:lstStyle>
          <a:p>
            <a:r>
              <a:rPr lang="en-US" dirty="0"/>
              <a:t>Click to add photo</a:t>
            </a:r>
          </a:p>
        </p:txBody>
      </p:sp>
      <p:sp>
        <p:nvSpPr>
          <p:cNvPr id="10" name="Date Placeholder 3">
            <a:extLst>
              <a:ext uri="{FF2B5EF4-FFF2-40B4-BE49-F238E27FC236}">
                <a16:creationId xmlns:a16="http://schemas.microsoft.com/office/drawing/2014/main" id="{94253B29-520A-4014-A821-4F52F57CBC62}"/>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2722F022-211C-4882-844C-086FEA6806AA}"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4F4DD58-525D-4728-A769-9F38711D57DA}"/>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a:lstStyle>
            <a:lvl1pPr>
              <a:lnSpc>
                <a:spcPct val="100000"/>
              </a:lnSpc>
              <a:defRPr spc="-20" baseline="0">
                <a:solidFill>
                  <a:schemeClr val="bg1"/>
                </a:solidFill>
              </a:defRPr>
            </a:lvl1pPr>
          </a:lstStyle>
          <a:p>
            <a:r>
              <a:rPr lang="en-US" dirty="0"/>
              <a:t>Click  to add text</a:t>
            </a:r>
          </a:p>
        </p:txBody>
      </p:sp>
      <p:sp>
        <p:nvSpPr>
          <p:cNvPr id="13" name="Footer Placeholder 4">
            <a:extLst>
              <a:ext uri="{FF2B5EF4-FFF2-40B4-BE49-F238E27FC236}">
                <a16:creationId xmlns:a16="http://schemas.microsoft.com/office/drawing/2014/main" id="{A256B58A-EC2F-48AB-BF2D-AB678AF0C027}"/>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a:lstStyle>
            <a:lvl1pPr>
              <a:defRPr/>
            </a:lvl1pPr>
          </a:lstStyle>
          <a:p>
            <a:pPr lvl="0"/>
            <a:r>
              <a:rPr lang="en-US" dirty="0"/>
              <a:t>Click to add content</a:t>
            </a:r>
          </a:p>
        </p:txBody>
      </p:sp>
      <p:sp>
        <p:nvSpPr>
          <p:cNvPr id="14" name="Date Placeholder 3">
            <a:extLst>
              <a:ext uri="{FF2B5EF4-FFF2-40B4-BE49-F238E27FC236}">
                <a16:creationId xmlns:a16="http://schemas.microsoft.com/office/drawing/2014/main" id="{DB48D9BB-04DF-4542-8DF6-C4C78753805D}"/>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5" name="Slide Number Placeholder 5">
            <a:extLst>
              <a:ext uri="{FF2B5EF4-FFF2-40B4-BE49-F238E27FC236}">
                <a16:creationId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83FEABB-56CC-491D-830B-02C0466DABB6}"/>
              </a:ext>
              <a:ext uri="{C183D7F6-B498-43B3-948B-1728B52AA6E4}">
                <adec:decorative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a:lstStyle>
            <a:lvl1pPr>
              <a:lnSpc>
                <a:spcPct val="100000"/>
              </a:lnSpc>
              <a:defRPr spc="-20" baseline="0">
                <a:solidFill>
                  <a:schemeClr val="bg1"/>
                </a:solidFill>
              </a:defRPr>
            </a:lvl1pPr>
          </a:lstStyle>
          <a:p>
            <a:r>
              <a:rPr lang="en-US" dirty="0"/>
              <a:t>Click  to add text</a:t>
            </a:r>
          </a:p>
        </p:txBody>
      </p:sp>
      <p:sp>
        <p:nvSpPr>
          <p:cNvPr id="9" name="Footer Placeholder 4">
            <a:extLst>
              <a:ext uri="{FF2B5EF4-FFF2-40B4-BE49-F238E27FC236}">
                <a16:creationId xmlns:a16="http://schemas.microsoft.com/office/drawing/2014/main" id="{59321BA0-41E1-404D-9063-DF281D1865F3}"/>
              </a:ext>
            </a:extLst>
          </p:cNvPr>
          <p:cNvSpPr>
            <a:spLocks noGrp="1"/>
          </p:cNvSpPr>
          <p:nvPr>
            <p:ph type="ftr" sz="quarter" idx="11"/>
          </p:nvPr>
        </p:nvSpPr>
        <p:spPr>
          <a:xfrm>
            <a:off x="199277" y="6356350"/>
            <a:ext cx="2771138" cy="365125"/>
          </a:xfrm>
        </p:spPr>
        <p:txBody>
          <a:bodyPr/>
          <a:lstStyle>
            <a:lvl1pPr>
              <a:defRPr>
                <a:solidFill>
                  <a:schemeClr val="bg1"/>
                </a:solidFill>
              </a:defRPr>
            </a:lvl1pPr>
          </a:lstStyle>
          <a:p>
            <a:pPr>
              <a:defRPr/>
            </a:pPr>
            <a:r>
              <a:rPr lang="en-US" dirty="0"/>
              <a:t>Presentation title</a:t>
            </a:r>
          </a:p>
        </p:txBody>
      </p:sp>
      <p:sp>
        <p:nvSpPr>
          <p:cNvPr id="3" name="Content Placeholder 2">
            <a:extLst>
              <a:ext uri="{FF2B5EF4-FFF2-40B4-BE49-F238E27FC236}">
                <a16:creationId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a:lstStyle>
            <a:lvl1pPr>
              <a:defRPr/>
            </a:lvl1pPr>
          </a:lstStyle>
          <a:p>
            <a:pPr lvl="0"/>
            <a:r>
              <a:rPr lang="en-US" dirty="0"/>
              <a:t>Click to add content</a:t>
            </a:r>
          </a:p>
        </p:txBody>
      </p:sp>
      <p:sp>
        <p:nvSpPr>
          <p:cNvPr id="10" name="Date Placeholder 3">
            <a:extLst>
              <a:ext uri="{FF2B5EF4-FFF2-40B4-BE49-F238E27FC236}">
                <a16:creationId xmlns:a16="http://schemas.microsoft.com/office/drawing/2014/main" id="{C99D2EA6-8453-4240-88D1-460E269D8884}"/>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11" name="Slide Number Placeholder 5">
            <a:extLst>
              <a:ext uri="{FF2B5EF4-FFF2-40B4-BE49-F238E27FC236}">
                <a16:creationId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a:lstStyle>
            <a:lvl1pPr marL="0" indent="0" algn="ctr">
              <a:buNone/>
              <a:defRPr/>
            </a:lvl1pPr>
          </a:lstStyle>
          <a:p>
            <a:r>
              <a:rPr lang="en-US" dirty="0"/>
              <a:t>Click to add photo</a:t>
            </a:r>
          </a:p>
        </p:txBody>
      </p:sp>
      <p:sp>
        <p:nvSpPr>
          <p:cNvPr id="17" name="Title 1">
            <a:extLst>
              <a:ext uri="{FF2B5EF4-FFF2-40B4-BE49-F238E27FC236}">
                <a16:creationId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a:normAutofit/>
          </a:bodyPr>
          <a:lstStyle>
            <a:lvl1pPr algn="r">
              <a:defRPr sz="600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title style</a:t>
            </a:r>
            <a:endParaRPr lang="en-US" dirty="0">
              <a:solidFill>
                <a:srgbClr val="FFFFFF"/>
              </a:solidFill>
              <a:effectLst>
                <a:outerShdw blurRad="38100" dist="38100" dir="2700000" algn="tl">
                  <a:srgbClr val="000000">
                    <a:alpha val="43137"/>
                  </a:srgbClr>
                </a:outerShdw>
              </a:effectLst>
            </a:endParaRPr>
          </a:p>
        </p:txBody>
      </p:sp>
      <p:sp>
        <p:nvSpPr>
          <p:cNvPr id="18" name="Subtitle 2">
            <a:extLst>
              <a:ext uri="{FF2B5EF4-FFF2-40B4-BE49-F238E27FC236}">
                <a16:creationId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anchor="t">
            <a:normAutofit/>
          </a:bodyPr>
          <a:lstStyle>
            <a:lvl1pPr marL="0" indent="0" algn="r">
              <a:buNone/>
              <a:defRPr sz="2800" b="1" baseline="0">
                <a:solidFill>
                  <a:schemeClr val="bg1"/>
                </a:solidFill>
              </a:defRPr>
            </a:lvl1pPr>
          </a:lstStyle>
          <a:p>
            <a:pPr algn="r"/>
            <a:r>
              <a:rPr lang="en-US">
                <a:solidFill>
                  <a:srgbClr val="FFFFFF"/>
                </a:solidFill>
                <a:effectLst>
                  <a:outerShdw blurRad="38100" dist="38100" dir="2700000" algn="tl">
                    <a:srgbClr val="000000">
                      <a:alpha val="43137"/>
                    </a:srgbClr>
                  </a:outerShdw>
                </a:effectLst>
              </a:rPr>
              <a:t>Click to edit Master subtitle style</a:t>
            </a:r>
            <a:endParaRPr lang="en-US" dirty="0">
              <a:solidFill>
                <a:srgbClr val="FFFFFF"/>
              </a:solidFill>
              <a:effectLst>
                <a:outerShdw blurRad="38100" dist="38100" dir="2700000" algn="tl">
                  <a:srgbClr val="000000">
                    <a:alpha val="43137"/>
                  </a:srgbClr>
                </a:outerShdw>
              </a:effectLst>
            </a:endParaRPr>
          </a:p>
        </p:txBody>
      </p:sp>
      <p:sp>
        <p:nvSpPr>
          <p:cNvPr id="19" name="Footer Placeholder 4">
            <a:extLst>
              <a:ext uri="{FF2B5EF4-FFF2-40B4-BE49-F238E27FC236}">
                <a16:creationId xmlns:a16="http://schemas.microsoft.com/office/drawing/2014/main" id="{B79A2161-66FE-4C11-AD83-5824307CBD6F}"/>
              </a:ext>
            </a:extLst>
          </p:cNvPr>
          <p:cNvSpPr>
            <a:spLocks noGrp="1"/>
          </p:cNvSpPr>
          <p:nvPr>
            <p:ph type="ftr" sz="quarter" idx="11"/>
          </p:nvPr>
        </p:nvSpPr>
        <p:spPr>
          <a:xfrm>
            <a:off x="201168" y="6356350"/>
            <a:ext cx="4837176"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a16="http://schemas.microsoft.com/office/drawing/2014/main" id="{91399727-F37D-4748-90E8-B5B6F5312FF1}"/>
              </a:ext>
            </a:extLst>
          </p:cNvPr>
          <p:cNvSpPr>
            <a:spLocks noGrp="1"/>
          </p:cNvSpPr>
          <p:nvPr>
            <p:ph type="dt" sz="half" idx="10"/>
          </p:nvPr>
        </p:nvSpPr>
        <p:spPr>
          <a:xfrm>
            <a:off x="7013448" y="6355080"/>
            <a:ext cx="4352544" cy="365125"/>
          </a:xfrm>
        </p:spPr>
        <p:txBody>
          <a:bodyPr/>
          <a:lstStyle>
            <a:lvl1pPr>
              <a:defRPr>
                <a:solidFill>
                  <a:schemeClr val="bg1"/>
                </a:solidFill>
              </a:defRPr>
            </a:lvl1pPr>
          </a:lstStyle>
          <a:p>
            <a:pPr>
              <a:defRPr/>
            </a:pPr>
            <a:r>
              <a:rPr lang="en-US" dirty="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a:lstStyle>
            <a:lvl1pPr>
              <a:defRPr>
                <a:solidFill>
                  <a:schemeClr val="bg1"/>
                </a:solidFill>
              </a:defRPr>
            </a:lvl1pPr>
          </a:lstStyle>
          <a:p>
            <a:pPr>
              <a:defRPr/>
            </a:pPr>
            <a:fld id="{CD6D940D-6D44-4DF9-9322-B4B11F7EDCD0}" type="slidenum">
              <a:rPr lang="en-US" smtClean="0">
                <a:effectLst>
                  <a:outerShdw blurRad="38100" dist="38100" dir="2700000" algn="tl">
                    <a:srgbClr val="000000">
                      <a:alpha val="43137"/>
                    </a:srgbClr>
                  </a:outerShdw>
                </a:effectLst>
              </a:rPr>
              <a:pPr>
                <a:defRPr/>
              </a:pPr>
              <a:t>‹#›</a:t>
            </a:fld>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4A42DEE-636F-4A79-B56A-5AF989E1FDC5}"/>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anchor="ctr"/>
          <a:lstStyle>
            <a:lvl1pPr>
              <a:lnSpc>
                <a:spcPct val="100000"/>
              </a:lnSpc>
              <a:defRPr spc="-20" baseline="0">
                <a:solidFill>
                  <a:schemeClr val="bg1"/>
                </a:solidFill>
              </a:defRPr>
            </a:lvl1pPr>
          </a:lstStyle>
          <a:p>
            <a:r>
              <a:rPr lang="en-US" dirty="0"/>
              <a:t>Click to add title</a:t>
            </a:r>
          </a:p>
        </p:txBody>
      </p:sp>
      <p:sp>
        <p:nvSpPr>
          <p:cNvPr id="8" name="Content Placeholder 7">
            <a:extLst>
              <a:ext uri="{FF2B5EF4-FFF2-40B4-BE49-F238E27FC236}">
                <a16:creationId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1420B3F9-9DEF-4500-91D7-25F0B5E91FBF}"/>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05E504E9-EAD2-4BE5-9736-CED43FF2455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dirty="0"/>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dirty="0"/>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dirty="0">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dirty="0">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dirty="0"/>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dirty="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dirty="0"/>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8D150CF-F888-48EA-89E8-311ED5E9161B}"/>
              </a:ext>
            </a:extLst>
          </p:cNvPr>
          <p:cNvSpPr>
            <a:spLocks noGrp="1"/>
          </p:cNvSpPr>
          <p:nvPr>
            <p:ph type="ctrTitle"/>
          </p:nvPr>
        </p:nvSpPr>
        <p:spPr>
          <a:xfrm>
            <a:off x="649044" y="753034"/>
            <a:ext cx="6815446" cy="3887390"/>
          </a:xfrm>
        </p:spPr>
        <p:txBody>
          <a:bodyPr>
            <a:normAutofit fontScale="90000"/>
          </a:bodyPr>
          <a:lstStyle/>
          <a:p>
            <a:r>
              <a:rPr lang="en-US" dirty="0"/>
              <a:t>Unit 9: </a:t>
            </a:r>
            <a:r>
              <a:rPr lang="en-US" sz="5300" dirty="0"/>
              <a:t>Preparation, Rehearsal and Continual </a:t>
            </a:r>
            <a:r>
              <a:rPr lang="en-US" sz="5300" dirty="0" err="1"/>
              <a:t>Improvment</a:t>
            </a:r>
            <a:endParaRPr lang="en-US" sz="5300" dirty="0"/>
          </a:p>
        </p:txBody>
      </p:sp>
      <p:sp>
        <p:nvSpPr>
          <p:cNvPr id="8" name="Subtitle 7">
            <a:extLst>
              <a:ext uri="{FF2B5EF4-FFF2-40B4-BE49-F238E27FC236}">
                <a16:creationId xmlns:a16="http://schemas.microsoft.com/office/drawing/2014/main" id="{6BBE0348-1527-4055-BA8A-E2754222743D}"/>
              </a:ext>
            </a:extLst>
          </p:cNvPr>
          <p:cNvSpPr>
            <a:spLocks noGrp="1"/>
          </p:cNvSpPr>
          <p:nvPr>
            <p:ph type="subTitle" idx="1"/>
          </p:nvPr>
        </p:nvSpPr>
        <p:spPr>
          <a:xfrm>
            <a:off x="649045" y="4640424"/>
            <a:ext cx="6437555" cy="1303176"/>
          </a:xfrm>
        </p:spPr>
        <p:txBody>
          <a:bodyPr/>
          <a:lstStyle/>
          <a:p>
            <a:r>
              <a:rPr lang="en-US" dirty="0"/>
              <a:t>Mrs. Hollod</a:t>
            </a:r>
          </a:p>
        </p:txBody>
      </p:sp>
      <p:pic>
        <p:nvPicPr>
          <p:cNvPr id="5" name="Picture Placeholder 4" descr="A picture containing mountain, sky, outdoor, nature, sunrise ">
            <a:extLst>
              <a:ext uri="{FF2B5EF4-FFF2-40B4-BE49-F238E27FC236}">
                <a16:creationId xmlns:a16="http://schemas.microsoft.com/office/drawing/2014/main" id="{A33E67C0-6C95-48DB-97CC-8CE8D36C05FB}"/>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8113533" y="0"/>
            <a:ext cx="4082983" cy="6858000"/>
          </a:xfrm>
        </p:spPr>
      </p:pic>
    </p:spTree>
    <p:extLst>
      <p:ext uri="{BB962C8B-B14F-4D97-AF65-F5344CB8AC3E}">
        <p14:creationId xmlns:p14="http://schemas.microsoft.com/office/powerpoint/2010/main" val="272071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Lesson 1: Speech Preparation </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a:bodyPr>
          <a:lstStyle/>
          <a:p>
            <a:pPr marL="342900" indent="-342900">
              <a:buFont typeface="Arial" panose="020B0604020202020204" pitchFamily="34" charset="0"/>
              <a:buChar char="•"/>
            </a:pPr>
            <a:r>
              <a:rPr lang="en-US" dirty="0"/>
              <a:t>Watch the video by TJ Walker.</a:t>
            </a:r>
          </a:p>
          <a:p>
            <a:pPr marL="342900" indent="-342900">
              <a:buFont typeface="Arial" panose="020B0604020202020204" pitchFamily="34" charset="0"/>
              <a:buChar char="•"/>
            </a:pPr>
            <a:r>
              <a:rPr lang="en-US" dirty="0"/>
              <a:t>Speech Topic: Write and present a speech on a 5 Point Rehearsal Plan for future </a:t>
            </a:r>
            <a:r>
              <a:rPr lang="en-US" dirty="0" err="1"/>
              <a:t>speches</a:t>
            </a:r>
            <a:r>
              <a:rPr lang="en-US" dirty="0"/>
              <a:t>.</a:t>
            </a:r>
          </a:p>
          <a:p>
            <a:pPr marL="342900" indent="-342900">
              <a:buFont typeface="Arial" panose="020B0604020202020204" pitchFamily="34" charset="0"/>
              <a:buChar char="•"/>
            </a:pPr>
            <a:r>
              <a:rPr lang="en-US" dirty="0"/>
              <a:t>2-3 Minutes </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2</a:t>
            </a:fld>
            <a:endParaRPr lang="en-US" noProof="0" dirty="0"/>
          </a:p>
        </p:txBody>
      </p:sp>
    </p:spTree>
    <p:extLst>
      <p:ext uri="{BB962C8B-B14F-4D97-AF65-F5344CB8AC3E}">
        <p14:creationId xmlns:p14="http://schemas.microsoft.com/office/powerpoint/2010/main" val="107475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Lesson 2: The Rehearsal Process</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a:bodyPr>
          <a:lstStyle/>
          <a:p>
            <a:pPr marL="342900" indent="-342900">
              <a:buFont typeface="Arial" panose="020B0604020202020204" pitchFamily="34" charset="0"/>
              <a:buChar char="•"/>
            </a:pPr>
            <a:r>
              <a:rPr lang="en-US" dirty="0"/>
              <a:t>Watch the video by TJ Walker.</a:t>
            </a:r>
          </a:p>
          <a:p>
            <a:pPr marL="342900" indent="-342900">
              <a:buFont typeface="Arial" panose="020B0604020202020204" pitchFamily="34" charset="0"/>
              <a:buChar char="•"/>
            </a:pPr>
            <a:r>
              <a:rPr lang="en-US" dirty="0"/>
              <a:t>Watch the video of Steve Jobs</a:t>
            </a:r>
          </a:p>
          <a:p>
            <a:pPr marL="342900" indent="-342900">
              <a:buFont typeface="Arial" panose="020B0604020202020204" pitchFamily="34" charset="0"/>
              <a:buChar char="•"/>
            </a:pPr>
            <a:r>
              <a:rPr lang="en-US" dirty="0"/>
              <a:t>Write a self-evaluation of how you have rehearsed over the semester.</a:t>
            </a:r>
          </a:p>
          <a:p>
            <a:pPr marL="342900" indent="-342900">
              <a:buFont typeface="Arial" panose="020B0604020202020204" pitchFamily="34" charset="0"/>
              <a:buChar char="•"/>
            </a:pPr>
            <a:r>
              <a:rPr lang="en-US" dirty="0"/>
              <a:t>2-3 Complete Sentences</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3</a:t>
            </a:fld>
            <a:endParaRPr lang="en-US" noProof="0" dirty="0"/>
          </a:p>
        </p:txBody>
      </p:sp>
    </p:spTree>
    <p:extLst>
      <p:ext uri="{BB962C8B-B14F-4D97-AF65-F5344CB8AC3E}">
        <p14:creationId xmlns:p14="http://schemas.microsoft.com/office/powerpoint/2010/main" val="359089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Lesson 3: A Speaking Database</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a:bodyPr>
          <a:lstStyle/>
          <a:p>
            <a:pPr marL="342900" indent="-342900">
              <a:buFont typeface="Arial" panose="020B0604020202020204" pitchFamily="34" charset="0"/>
              <a:buChar char="•"/>
            </a:pPr>
            <a:r>
              <a:rPr lang="en-US" dirty="0"/>
              <a:t>Watch the video by TJ Walker.</a:t>
            </a:r>
          </a:p>
          <a:p>
            <a:pPr marL="342900" indent="-342900">
              <a:buFont typeface="Arial" panose="020B0604020202020204" pitchFamily="34" charset="0"/>
              <a:buChar char="•"/>
            </a:pPr>
            <a:r>
              <a:rPr lang="en-US" dirty="0"/>
              <a:t>Speech Topic: What are the five most important points you will remember from this course?</a:t>
            </a:r>
          </a:p>
          <a:p>
            <a:pPr marL="342900" indent="-342900">
              <a:buFont typeface="Arial" panose="020B0604020202020204" pitchFamily="34" charset="0"/>
              <a:buChar char="•"/>
            </a:pPr>
            <a:r>
              <a:rPr lang="en-US" dirty="0"/>
              <a:t>2-3 Minutes</a:t>
            </a:r>
          </a:p>
          <a:p>
            <a:pPr marL="342900" indent="-342900">
              <a:buFont typeface="Arial" panose="020B0604020202020204" pitchFamily="34" charset="0"/>
              <a:buChar char="•"/>
            </a:pPr>
            <a:r>
              <a:rPr lang="en-US" dirty="0"/>
              <a:t>SKIP: UNIT 9 ASSESSMENT/GUIDELINES</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4</a:t>
            </a:fld>
            <a:endParaRPr lang="en-US" noProof="0" dirty="0"/>
          </a:p>
        </p:txBody>
      </p:sp>
    </p:spTree>
    <p:extLst>
      <p:ext uri="{BB962C8B-B14F-4D97-AF65-F5344CB8AC3E}">
        <p14:creationId xmlns:p14="http://schemas.microsoft.com/office/powerpoint/2010/main" val="3558166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9F2FEA60-F900-4C56-9486-48EA30926F6E}"/>
              </a:ext>
            </a:extLst>
          </p:cNvPr>
          <p:cNvSpPr>
            <a:spLocks noGrp="1"/>
          </p:cNvSpPr>
          <p:nvPr>
            <p:ph type="title"/>
          </p:nvPr>
        </p:nvSpPr>
        <p:spPr>
          <a:xfrm>
            <a:off x="649045" y="365124"/>
            <a:ext cx="9523655" cy="1501327"/>
          </a:xfrm>
        </p:spPr>
        <p:txBody>
          <a:bodyPr/>
          <a:lstStyle/>
          <a:p>
            <a:r>
              <a:rPr lang="en-US" dirty="0"/>
              <a:t>Lesson 3: TEST</a:t>
            </a:r>
          </a:p>
        </p:txBody>
      </p:sp>
      <p:pic>
        <p:nvPicPr>
          <p:cNvPr id="8" name="Picture Placeholder 7" descr="A picture containing mountain, sky, outdoor, nature">
            <a:extLst>
              <a:ext uri="{FF2B5EF4-FFF2-40B4-BE49-F238E27FC236}">
                <a16:creationId xmlns:a16="http://schemas.microsoft.com/office/drawing/2014/main" id="{7B7F6341-D9BE-4D3C-92A1-37FAA11DE63C}"/>
              </a:ext>
            </a:extLst>
          </p:cNvPr>
          <p:cNvPicPr>
            <a:picLocks noGrp="1" noChangeAspect="1"/>
          </p:cNvPicPr>
          <p:nvPr>
            <p:ph type="pic" sz="quarter" idx="13"/>
          </p:nvPr>
        </p:nvPicPr>
        <p:blipFill rotWithShape="1">
          <a:blip r:embed="rId2" cstate="screen">
            <a:extLst>
              <a:ext uri="{28A0092B-C50C-407E-A947-70E740481C1C}">
                <a14:useLocalDpi xmlns:a14="http://schemas.microsoft.com/office/drawing/2010/main" val="0"/>
              </a:ext>
            </a:extLst>
          </a:blip>
          <a:srcRect/>
          <a:stretch/>
        </p:blipFill>
        <p:spPr>
          <a:xfrm>
            <a:off x="0" y="2286000"/>
            <a:ext cx="5067300" cy="4572000"/>
          </a:xfrm>
        </p:spPr>
      </p:pic>
      <p:sp>
        <p:nvSpPr>
          <p:cNvPr id="3" name="Footer Placeholder 2">
            <a:extLst>
              <a:ext uri="{FF2B5EF4-FFF2-40B4-BE49-F238E27FC236}">
                <a16:creationId xmlns:a16="http://schemas.microsoft.com/office/drawing/2014/main" id="{88BDA17F-F303-4811-96C4-AD8A09ABEC11}"/>
              </a:ext>
            </a:extLst>
          </p:cNvPr>
          <p:cNvSpPr>
            <a:spLocks noGrp="1"/>
          </p:cNvSpPr>
          <p:nvPr>
            <p:ph type="ftr" sz="quarter" idx="11"/>
          </p:nvPr>
        </p:nvSpPr>
        <p:spPr>
          <a:xfrm>
            <a:off x="201168" y="6356350"/>
            <a:ext cx="4837176" cy="365125"/>
          </a:xfrm>
        </p:spPr>
        <p:txBody>
          <a:bodyPr/>
          <a:lstStyle/>
          <a:p>
            <a:r>
              <a:rPr lang="en-US" dirty="0"/>
              <a:t>Presentation title</a:t>
            </a:r>
          </a:p>
        </p:txBody>
      </p:sp>
      <p:sp>
        <p:nvSpPr>
          <p:cNvPr id="19" name="Content Placeholder 18">
            <a:extLst>
              <a:ext uri="{FF2B5EF4-FFF2-40B4-BE49-F238E27FC236}">
                <a16:creationId xmlns:a16="http://schemas.microsoft.com/office/drawing/2014/main" id="{AB6583FE-B653-4C01-9ADF-EC8514A0B5ED}"/>
              </a:ext>
            </a:extLst>
          </p:cNvPr>
          <p:cNvSpPr>
            <a:spLocks noGrp="1"/>
          </p:cNvSpPr>
          <p:nvPr>
            <p:ph idx="1"/>
          </p:nvPr>
        </p:nvSpPr>
        <p:spPr>
          <a:xfrm>
            <a:off x="5819887" y="2899186"/>
            <a:ext cx="5610113" cy="3284359"/>
          </a:xfrm>
        </p:spPr>
        <p:txBody>
          <a:bodyPr>
            <a:normAutofit fontScale="85000" lnSpcReduction="10000"/>
          </a:bodyPr>
          <a:lstStyle/>
          <a:p>
            <a:pPr marL="342900" indent="-342900">
              <a:buFont typeface="Arial" panose="020B0604020202020204" pitchFamily="34" charset="0"/>
              <a:buChar char="•"/>
            </a:pPr>
            <a:r>
              <a:rPr lang="en-US" dirty="0"/>
              <a:t>Question 1: Record your speech from Lesson 1 or Lesson 3</a:t>
            </a:r>
          </a:p>
          <a:p>
            <a:pPr marL="342900" indent="-342900">
              <a:buFont typeface="Arial" panose="020B0604020202020204" pitchFamily="34" charset="0"/>
              <a:buChar char="•"/>
            </a:pPr>
            <a:r>
              <a:rPr lang="en-US" dirty="0"/>
              <a:t>Self-Evaluation of this Speech</a:t>
            </a:r>
          </a:p>
          <a:p>
            <a:pPr marL="342900" indent="-342900">
              <a:buFont typeface="Arial" panose="020B0604020202020204" pitchFamily="34" charset="0"/>
              <a:buChar char="•"/>
            </a:pPr>
            <a:r>
              <a:rPr lang="en-US" dirty="0"/>
              <a:t>Question 3: Reflection on this course. How did you feel at the beginning compared to the end? What suggestions do you have for the course? (Not Removing It) How will this course affect you in the future? </a:t>
            </a:r>
          </a:p>
          <a:p>
            <a:pPr marL="342900" indent="-342900">
              <a:buFont typeface="Arial" panose="020B0604020202020204" pitchFamily="34" charset="0"/>
              <a:buChar char="•"/>
            </a:pPr>
            <a:r>
              <a:rPr lang="en-US" dirty="0"/>
              <a:t>3-5 Complete Sentences </a:t>
            </a:r>
          </a:p>
        </p:txBody>
      </p:sp>
      <p:sp>
        <p:nvSpPr>
          <p:cNvPr id="4" name="Date Placeholder 3">
            <a:extLst>
              <a:ext uri="{FF2B5EF4-FFF2-40B4-BE49-F238E27FC236}">
                <a16:creationId xmlns:a16="http://schemas.microsoft.com/office/drawing/2014/main" id="{F6D5CF6D-DC44-4734-988C-0AAA60D5F7E2}"/>
              </a:ext>
            </a:extLst>
          </p:cNvPr>
          <p:cNvSpPr>
            <a:spLocks noGrp="1"/>
          </p:cNvSpPr>
          <p:nvPr>
            <p:ph type="dt" sz="half" idx="10"/>
          </p:nvPr>
        </p:nvSpPr>
        <p:spPr>
          <a:xfrm>
            <a:off x="7013448" y="6355080"/>
            <a:ext cx="4352544" cy="365125"/>
          </a:xfrm>
        </p:spPr>
        <p:txBody>
          <a:bodyPr/>
          <a:lstStyle/>
          <a:p>
            <a:pPr lvl="0"/>
            <a:r>
              <a:rPr lang="en-US" noProof="0" dirty="0"/>
              <a:t>20XX</a:t>
            </a:r>
          </a:p>
        </p:txBody>
      </p:sp>
      <p:sp>
        <p:nvSpPr>
          <p:cNvPr id="5" name="Slide Number Placeholder 4">
            <a:extLst>
              <a:ext uri="{FF2B5EF4-FFF2-40B4-BE49-F238E27FC236}">
                <a16:creationId xmlns:a16="http://schemas.microsoft.com/office/drawing/2014/main" id="{3E08B9AF-847F-4250-A53B-82D9036A5EBF}"/>
              </a:ext>
            </a:extLst>
          </p:cNvPr>
          <p:cNvSpPr>
            <a:spLocks noGrp="1"/>
          </p:cNvSpPr>
          <p:nvPr>
            <p:ph type="sldNum" sz="quarter" idx="12"/>
          </p:nvPr>
        </p:nvSpPr>
        <p:spPr>
          <a:xfrm>
            <a:off x="11365992" y="6356350"/>
            <a:ext cx="630936" cy="365125"/>
          </a:xfrm>
        </p:spPr>
        <p:txBody>
          <a:bodyPr/>
          <a:lstStyle/>
          <a:p>
            <a:pPr lvl="0"/>
            <a:fld id="{244D815C-8BF3-4ECF-A945-A2A7C2983AF9}" type="slidenum">
              <a:rPr lang="en-US" noProof="0" smtClean="0"/>
              <a:pPr lvl="0"/>
              <a:t>5</a:t>
            </a:fld>
            <a:endParaRPr lang="en-US" noProof="0" dirty="0"/>
          </a:p>
        </p:txBody>
      </p:sp>
    </p:spTree>
    <p:extLst>
      <p:ext uri="{BB962C8B-B14F-4D97-AF65-F5344CB8AC3E}">
        <p14:creationId xmlns:p14="http://schemas.microsoft.com/office/powerpoint/2010/main" val="3581865533"/>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8757C30-AE9A-4680-90EB-19D282EC2B7C}">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3.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{442CFC9C-117C-4B22-9FF3-1599E230AA5E}tf89117832_win32</Template>
  <TotalTime>9</TotalTime>
  <Words>200</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Avenir Next LT Pro</vt:lpstr>
      <vt:lpstr>Calibri</vt:lpstr>
      <vt:lpstr>ColorBlockVTI</vt:lpstr>
      <vt:lpstr>Unit 9: Preparation, Rehearsal and Continual Improvment</vt:lpstr>
      <vt:lpstr>Lesson 1: Speech Preparation </vt:lpstr>
      <vt:lpstr>Lesson 2: The Rehearsal Process</vt:lpstr>
      <vt:lpstr>Lesson 3: A Speaking Database</vt:lpstr>
      <vt:lpstr>Lesson 3: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 Preparation, Rehearsal and Continual Improvment</dc:title>
  <dc:creator>Tra-My Hollod</dc:creator>
  <cp:lastModifiedBy>Tra-My Hollod</cp:lastModifiedBy>
  <cp:revision>1</cp:revision>
  <dcterms:created xsi:type="dcterms:W3CDTF">2023-05-11T19:47:16Z</dcterms:created>
  <dcterms:modified xsi:type="dcterms:W3CDTF">2023-05-11T19:56:20Z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